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86" r:id="rId4"/>
    <p:sldId id="281" r:id="rId5"/>
    <p:sldId id="287" r:id="rId6"/>
    <p:sldId id="288" r:id="rId7"/>
    <p:sldId id="290" r:id="rId8"/>
    <p:sldId id="291" r:id="rId9"/>
    <p:sldId id="294" r:id="rId10"/>
    <p:sldId id="295" r:id="rId11"/>
    <p:sldId id="29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00FF"/>
    <a:srgbClr val="FF00FF"/>
    <a:srgbClr val="FFCA21"/>
    <a:srgbClr val="FF6600"/>
    <a:srgbClr val="C1FFC1"/>
    <a:srgbClr val="CCFFCC"/>
    <a:srgbClr val="000099"/>
    <a:srgbClr val="E3DE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3D45CE-5628-4C8C-9B86-44B15A132836}" v="31" dt="2022-10-25T17:30:12.4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03" autoAdjust="0"/>
    <p:restoredTop sz="94660"/>
  </p:normalViewPr>
  <p:slideViewPr>
    <p:cSldViewPr snapToGrid="0">
      <p:cViewPr varScale="1">
        <p:scale>
          <a:sx n="112" d="100"/>
          <a:sy n="112" d="100"/>
        </p:scale>
        <p:origin x="450"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YRICK, CATERINA W SSgt USAF AFRC ARPC/DPAMX" userId="a8b2bb9d-0c4b-43d2-9b5c-1a2d467e3925" providerId="ADAL" clId="{683D45CE-5628-4C8C-9B86-44B15A132836}"/>
    <pc:docChg chg="undo custSel addSld delSld modSld">
      <pc:chgData name="MYRICK, CATERINA W SSgt USAF AFRC ARPC/DPAMX" userId="a8b2bb9d-0c4b-43d2-9b5c-1a2d467e3925" providerId="ADAL" clId="{683D45CE-5628-4C8C-9B86-44B15A132836}" dt="2022-10-26T13:34:11.587" v="439" actId="20577"/>
      <pc:docMkLst>
        <pc:docMk/>
      </pc:docMkLst>
      <pc:sldChg chg="modSp mod">
        <pc:chgData name="MYRICK, CATERINA W SSgt USAF AFRC ARPC/DPAMX" userId="a8b2bb9d-0c4b-43d2-9b5c-1a2d467e3925" providerId="ADAL" clId="{683D45CE-5628-4C8C-9B86-44B15A132836}" dt="2022-10-25T17:02:14.680" v="11" actId="1076"/>
        <pc:sldMkLst>
          <pc:docMk/>
          <pc:sldMk cId="3780507187" sldId="256"/>
        </pc:sldMkLst>
        <pc:spChg chg="mod">
          <ac:chgData name="MYRICK, CATERINA W SSgt USAF AFRC ARPC/DPAMX" userId="a8b2bb9d-0c4b-43d2-9b5c-1a2d467e3925" providerId="ADAL" clId="{683D45CE-5628-4C8C-9B86-44B15A132836}" dt="2022-10-25T17:02:14.680" v="11" actId="1076"/>
          <ac:spMkLst>
            <pc:docMk/>
            <pc:sldMk cId="3780507187" sldId="256"/>
            <ac:spMk id="3" creationId="{00000000-0000-0000-0000-000000000000}"/>
          </ac:spMkLst>
        </pc:spChg>
      </pc:sldChg>
      <pc:sldChg chg="del">
        <pc:chgData name="MYRICK, CATERINA W SSgt USAF AFRC ARPC/DPAMX" userId="a8b2bb9d-0c4b-43d2-9b5c-1a2d467e3925" providerId="ADAL" clId="{683D45CE-5628-4C8C-9B86-44B15A132836}" dt="2022-10-26T13:30:44.060" v="255" actId="2696"/>
        <pc:sldMkLst>
          <pc:docMk/>
          <pc:sldMk cId="469671740" sldId="257"/>
        </pc:sldMkLst>
      </pc:sldChg>
      <pc:sldChg chg="del">
        <pc:chgData name="MYRICK, CATERINA W SSgt USAF AFRC ARPC/DPAMX" userId="a8b2bb9d-0c4b-43d2-9b5c-1a2d467e3925" providerId="ADAL" clId="{683D45CE-5628-4C8C-9B86-44B15A132836}" dt="2022-10-26T13:30:44.060" v="255" actId="2696"/>
        <pc:sldMkLst>
          <pc:docMk/>
          <pc:sldMk cId="3449810412" sldId="258"/>
        </pc:sldMkLst>
      </pc:sldChg>
      <pc:sldChg chg="modSp del mod">
        <pc:chgData name="MYRICK, CATERINA W SSgt USAF AFRC ARPC/DPAMX" userId="a8b2bb9d-0c4b-43d2-9b5c-1a2d467e3925" providerId="ADAL" clId="{683D45CE-5628-4C8C-9B86-44B15A132836}" dt="2022-10-26T13:30:44.060" v="255" actId="2696"/>
        <pc:sldMkLst>
          <pc:docMk/>
          <pc:sldMk cId="891374381" sldId="270"/>
        </pc:sldMkLst>
        <pc:spChg chg="mod">
          <ac:chgData name="MYRICK, CATERINA W SSgt USAF AFRC ARPC/DPAMX" userId="a8b2bb9d-0c4b-43d2-9b5c-1a2d467e3925" providerId="ADAL" clId="{683D45CE-5628-4C8C-9B86-44B15A132836}" dt="2022-10-25T17:26:28.056" v="211" actId="14100"/>
          <ac:spMkLst>
            <pc:docMk/>
            <pc:sldMk cId="891374381" sldId="270"/>
            <ac:spMk id="6" creationId="{00000000-0000-0000-0000-000000000000}"/>
          </ac:spMkLst>
        </pc:spChg>
      </pc:sldChg>
      <pc:sldChg chg="del">
        <pc:chgData name="MYRICK, CATERINA W SSgt USAF AFRC ARPC/DPAMX" userId="a8b2bb9d-0c4b-43d2-9b5c-1a2d467e3925" providerId="ADAL" clId="{683D45CE-5628-4C8C-9B86-44B15A132836}" dt="2022-10-26T13:30:44.060" v="255" actId="2696"/>
        <pc:sldMkLst>
          <pc:docMk/>
          <pc:sldMk cId="2898022095" sldId="278"/>
        </pc:sldMkLst>
      </pc:sldChg>
      <pc:sldChg chg="del">
        <pc:chgData name="MYRICK, CATERINA W SSgt USAF AFRC ARPC/DPAMX" userId="a8b2bb9d-0c4b-43d2-9b5c-1a2d467e3925" providerId="ADAL" clId="{683D45CE-5628-4C8C-9B86-44B15A132836}" dt="2022-10-26T13:30:44.060" v="255" actId="2696"/>
        <pc:sldMkLst>
          <pc:docMk/>
          <pc:sldMk cId="33074783" sldId="279"/>
        </pc:sldMkLst>
      </pc:sldChg>
      <pc:sldChg chg="del">
        <pc:chgData name="MYRICK, CATERINA W SSgt USAF AFRC ARPC/DPAMX" userId="a8b2bb9d-0c4b-43d2-9b5c-1a2d467e3925" providerId="ADAL" clId="{683D45CE-5628-4C8C-9B86-44B15A132836}" dt="2022-10-26T13:30:44.060" v="255" actId="2696"/>
        <pc:sldMkLst>
          <pc:docMk/>
          <pc:sldMk cId="2403574754" sldId="280"/>
        </pc:sldMkLst>
      </pc:sldChg>
      <pc:sldChg chg="modSp mod">
        <pc:chgData name="MYRICK, CATERINA W SSgt USAF AFRC ARPC/DPAMX" userId="a8b2bb9d-0c4b-43d2-9b5c-1a2d467e3925" providerId="ADAL" clId="{683D45CE-5628-4C8C-9B86-44B15A132836}" dt="2022-10-26T13:34:11.587" v="439" actId="20577"/>
        <pc:sldMkLst>
          <pc:docMk/>
          <pc:sldMk cId="1020042927" sldId="281"/>
        </pc:sldMkLst>
        <pc:spChg chg="mod">
          <ac:chgData name="MYRICK, CATERINA W SSgt USAF AFRC ARPC/DPAMX" userId="a8b2bb9d-0c4b-43d2-9b5c-1a2d467e3925" providerId="ADAL" clId="{683D45CE-5628-4C8C-9B86-44B15A132836}" dt="2022-10-26T13:34:11.587" v="439" actId="20577"/>
          <ac:spMkLst>
            <pc:docMk/>
            <pc:sldMk cId="1020042927" sldId="281"/>
            <ac:spMk id="3" creationId="{00000000-0000-0000-0000-000000000000}"/>
          </ac:spMkLst>
        </pc:spChg>
        <pc:picChg chg="mod">
          <ac:chgData name="MYRICK, CATERINA W SSgt USAF AFRC ARPC/DPAMX" userId="a8b2bb9d-0c4b-43d2-9b5c-1a2d467e3925" providerId="ADAL" clId="{683D45CE-5628-4C8C-9B86-44B15A132836}" dt="2022-10-25T17:03:35.485" v="14" actId="14100"/>
          <ac:picMkLst>
            <pc:docMk/>
            <pc:sldMk cId="1020042927" sldId="281"/>
            <ac:picMk id="2" creationId="{00000000-0000-0000-0000-000000000000}"/>
          </ac:picMkLst>
        </pc:picChg>
      </pc:sldChg>
      <pc:sldChg chg="del">
        <pc:chgData name="MYRICK, CATERINA W SSgt USAF AFRC ARPC/DPAMX" userId="a8b2bb9d-0c4b-43d2-9b5c-1a2d467e3925" providerId="ADAL" clId="{683D45CE-5628-4C8C-9B86-44B15A132836}" dt="2022-10-25T17:27:41.843" v="222" actId="2696"/>
        <pc:sldMkLst>
          <pc:docMk/>
          <pc:sldMk cId="2578406871" sldId="282"/>
        </pc:sldMkLst>
      </pc:sldChg>
      <pc:sldChg chg="del">
        <pc:chgData name="MYRICK, CATERINA W SSgt USAF AFRC ARPC/DPAMX" userId="a8b2bb9d-0c4b-43d2-9b5c-1a2d467e3925" providerId="ADAL" clId="{683D45CE-5628-4C8C-9B86-44B15A132836}" dt="2022-10-26T13:30:44.060" v="255" actId="2696"/>
        <pc:sldMkLst>
          <pc:docMk/>
          <pc:sldMk cId="1582874590" sldId="283"/>
        </pc:sldMkLst>
      </pc:sldChg>
      <pc:sldChg chg="del">
        <pc:chgData name="MYRICK, CATERINA W SSgt USAF AFRC ARPC/DPAMX" userId="a8b2bb9d-0c4b-43d2-9b5c-1a2d467e3925" providerId="ADAL" clId="{683D45CE-5628-4C8C-9B86-44B15A132836}" dt="2022-10-26T13:30:44.060" v="255" actId="2696"/>
        <pc:sldMkLst>
          <pc:docMk/>
          <pc:sldMk cId="4284827806" sldId="284"/>
        </pc:sldMkLst>
      </pc:sldChg>
      <pc:sldChg chg="modSp new mod">
        <pc:chgData name="MYRICK, CATERINA W SSgt USAF AFRC ARPC/DPAMX" userId="a8b2bb9d-0c4b-43d2-9b5c-1a2d467e3925" providerId="ADAL" clId="{683D45CE-5628-4C8C-9B86-44B15A132836}" dt="2022-10-25T17:01:32.854" v="3" actId="122"/>
        <pc:sldMkLst>
          <pc:docMk/>
          <pc:sldMk cId="1804180518" sldId="285"/>
        </pc:sldMkLst>
        <pc:spChg chg="mod">
          <ac:chgData name="MYRICK, CATERINA W SSgt USAF AFRC ARPC/DPAMX" userId="a8b2bb9d-0c4b-43d2-9b5c-1a2d467e3925" providerId="ADAL" clId="{683D45CE-5628-4C8C-9B86-44B15A132836}" dt="2022-10-25T17:01:32.854" v="3" actId="122"/>
          <ac:spMkLst>
            <pc:docMk/>
            <pc:sldMk cId="1804180518" sldId="285"/>
            <ac:spMk id="2" creationId="{C51BA2D8-4C60-FA60-B07D-DD7C073C8C5C}"/>
          </ac:spMkLst>
        </pc:spChg>
        <pc:spChg chg="mod">
          <ac:chgData name="MYRICK, CATERINA W SSgt USAF AFRC ARPC/DPAMX" userId="a8b2bb9d-0c4b-43d2-9b5c-1a2d467e3925" providerId="ADAL" clId="{683D45CE-5628-4C8C-9B86-44B15A132836}" dt="2022-10-25T17:01:26.198" v="1"/>
          <ac:spMkLst>
            <pc:docMk/>
            <pc:sldMk cId="1804180518" sldId="285"/>
            <ac:spMk id="3" creationId="{05144708-39F0-BBEC-6446-8C5654B0A91B}"/>
          </ac:spMkLst>
        </pc:spChg>
      </pc:sldChg>
      <pc:sldChg chg="modSp new mod">
        <pc:chgData name="MYRICK, CATERINA W SSgt USAF AFRC ARPC/DPAMX" userId="a8b2bb9d-0c4b-43d2-9b5c-1a2d467e3925" providerId="ADAL" clId="{683D45CE-5628-4C8C-9B86-44B15A132836}" dt="2022-10-25T17:01:55.171" v="8" actId="122"/>
        <pc:sldMkLst>
          <pc:docMk/>
          <pc:sldMk cId="952480945" sldId="286"/>
        </pc:sldMkLst>
        <pc:spChg chg="mod">
          <ac:chgData name="MYRICK, CATERINA W SSgt USAF AFRC ARPC/DPAMX" userId="a8b2bb9d-0c4b-43d2-9b5c-1a2d467e3925" providerId="ADAL" clId="{683D45CE-5628-4C8C-9B86-44B15A132836}" dt="2022-10-25T17:01:55.171" v="8" actId="122"/>
          <ac:spMkLst>
            <pc:docMk/>
            <pc:sldMk cId="952480945" sldId="286"/>
            <ac:spMk id="2" creationId="{E257A370-E20A-A40F-F1DF-F9033D5500F7}"/>
          </ac:spMkLst>
        </pc:spChg>
        <pc:spChg chg="mod">
          <ac:chgData name="MYRICK, CATERINA W SSgt USAF AFRC ARPC/DPAMX" userId="a8b2bb9d-0c4b-43d2-9b5c-1a2d467e3925" providerId="ADAL" clId="{683D45CE-5628-4C8C-9B86-44B15A132836}" dt="2022-10-25T17:01:48.939" v="6" actId="27636"/>
          <ac:spMkLst>
            <pc:docMk/>
            <pc:sldMk cId="952480945" sldId="286"/>
            <ac:spMk id="3" creationId="{BDFC6EFE-7A32-108B-DA3B-235A502FC479}"/>
          </ac:spMkLst>
        </pc:spChg>
      </pc:sldChg>
      <pc:sldChg chg="addSp modSp new mod modClrScheme chgLayout">
        <pc:chgData name="MYRICK, CATERINA W SSgt USAF AFRC ARPC/DPAMX" userId="a8b2bb9d-0c4b-43d2-9b5c-1a2d467e3925" providerId="ADAL" clId="{683D45CE-5628-4C8C-9B86-44B15A132836}" dt="2022-10-25T17:25:30.153" v="202" actId="1076"/>
        <pc:sldMkLst>
          <pc:docMk/>
          <pc:sldMk cId="66024006" sldId="287"/>
        </pc:sldMkLst>
        <pc:spChg chg="add mod">
          <ac:chgData name="MYRICK, CATERINA W SSgt USAF AFRC ARPC/DPAMX" userId="a8b2bb9d-0c4b-43d2-9b5c-1a2d467e3925" providerId="ADAL" clId="{683D45CE-5628-4C8C-9B86-44B15A132836}" dt="2022-10-25T17:25:24.957" v="200" actId="403"/>
          <ac:spMkLst>
            <pc:docMk/>
            <pc:sldMk cId="66024006" sldId="287"/>
            <ac:spMk id="2" creationId="{D225A4E7-7325-14CF-231F-CA568915481A}"/>
          </ac:spMkLst>
        </pc:spChg>
        <pc:spChg chg="add mod">
          <ac:chgData name="MYRICK, CATERINA W SSgt USAF AFRC ARPC/DPAMX" userId="a8b2bb9d-0c4b-43d2-9b5c-1a2d467e3925" providerId="ADAL" clId="{683D45CE-5628-4C8C-9B86-44B15A132836}" dt="2022-10-25T17:25:17.501" v="197" actId="113"/>
          <ac:spMkLst>
            <pc:docMk/>
            <pc:sldMk cId="66024006" sldId="287"/>
            <ac:spMk id="3" creationId="{0A0EAB2B-85FF-7621-DF40-809619BC738F}"/>
          </ac:spMkLst>
        </pc:spChg>
        <pc:spChg chg="add mod">
          <ac:chgData name="MYRICK, CATERINA W SSgt USAF AFRC ARPC/DPAMX" userId="a8b2bb9d-0c4b-43d2-9b5c-1a2d467e3925" providerId="ADAL" clId="{683D45CE-5628-4C8C-9B86-44B15A132836}" dt="2022-10-25T17:25:30.153" v="202" actId="1076"/>
          <ac:spMkLst>
            <pc:docMk/>
            <pc:sldMk cId="66024006" sldId="287"/>
            <ac:spMk id="5" creationId="{91F15BA6-9DC9-C976-E5B5-1991C5005A3E}"/>
          </ac:spMkLst>
        </pc:spChg>
        <pc:picChg chg="add mod">
          <ac:chgData name="MYRICK, CATERINA W SSgt USAF AFRC ARPC/DPAMX" userId="a8b2bb9d-0c4b-43d2-9b5c-1a2d467e3925" providerId="ADAL" clId="{683D45CE-5628-4C8C-9B86-44B15A132836}" dt="2022-10-25T17:25:27.951" v="201" actId="1076"/>
          <ac:picMkLst>
            <pc:docMk/>
            <pc:sldMk cId="66024006" sldId="287"/>
            <ac:picMk id="4" creationId="{D915D3F9-F586-6B34-32F1-F15BCC13A9B0}"/>
          </ac:picMkLst>
        </pc:picChg>
      </pc:sldChg>
      <pc:sldChg chg="addSp delSp modSp new mod modClrScheme chgLayout">
        <pc:chgData name="MYRICK, CATERINA W SSgt USAF AFRC ARPC/DPAMX" userId="a8b2bb9d-0c4b-43d2-9b5c-1a2d467e3925" providerId="ADAL" clId="{683D45CE-5628-4C8C-9B86-44B15A132836}" dt="2022-10-25T17:28:24.971" v="226" actId="113"/>
        <pc:sldMkLst>
          <pc:docMk/>
          <pc:sldMk cId="3449645948" sldId="288"/>
        </pc:sldMkLst>
        <pc:spChg chg="add del mod ord">
          <ac:chgData name="MYRICK, CATERINA W SSgt USAF AFRC ARPC/DPAMX" userId="a8b2bb9d-0c4b-43d2-9b5c-1a2d467e3925" providerId="ADAL" clId="{683D45CE-5628-4C8C-9B86-44B15A132836}" dt="2022-10-25T17:06:36.413" v="19" actId="700"/>
          <ac:spMkLst>
            <pc:docMk/>
            <pc:sldMk cId="3449645948" sldId="288"/>
            <ac:spMk id="2" creationId="{C74FB452-0722-D5B4-8153-DBD9005236E4}"/>
          </ac:spMkLst>
        </pc:spChg>
        <pc:spChg chg="add del mod ord">
          <ac:chgData name="MYRICK, CATERINA W SSgt USAF AFRC ARPC/DPAMX" userId="a8b2bb9d-0c4b-43d2-9b5c-1a2d467e3925" providerId="ADAL" clId="{683D45CE-5628-4C8C-9B86-44B15A132836}" dt="2022-10-25T17:06:36.413" v="19" actId="700"/>
          <ac:spMkLst>
            <pc:docMk/>
            <pc:sldMk cId="3449645948" sldId="288"/>
            <ac:spMk id="3" creationId="{014C2B95-A6B5-3090-ED7C-6149A8678B6B}"/>
          </ac:spMkLst>
        </pc:spChg>
        <pc:spChg chg="add mod ord">
          <ac:chgData name="MYRICK, CATERINA W SSgt USAF AFRC ARPC/DPAMX" userId="a8b2bb9d-0c4b-43d2-9b5c-1a2d467e3925" providerId="ADAL" clId="{683D45CE-5628-4C8C-9B86-44B15A132836}" dt="2022-10-25T17:09:42.738" v="58" actId="113"/>
          <ac:spMkLst>
            <pc:docMk/>
            <pc:sldMk cId="3449645948" sldId="288"/>
            <ac:spMk id="4" creationId="{192B1260-5B5A-5025-626A-28EDBAFE726E}"/>
          </ac:spMkLst>
        </pc:spChg>
        <pc:spChg chg="add mod ord">
          <ac:chgData name="MYRICK, CATERINA W SSgt USAF AFRC ARPC/DPAMX" userId="a8b2bb9d-0c4b-43d2-9b5c-1a2d467e3925" providerId="ADAL" clId="{683D45CE-5628-4C8C-9B86-44B15A132836}" dt="2022-10-25T17:28:24.971" v="226" actId="113"/>
          <ac:spMkLst>
            <pc:docMk/>
            <pc:sldMk cId="3449645948" sldId="288"/>
            <ac:spMk id="5" creationId="{8FA27A2E-4732-118A-556C-45FBDD7E8E1E}"/>
          </ac:spMkLst>
        </pc:spChg>
        <pc:spChg chg="add mod">
          <ac:chgData name="MYRICK, CATERINA W SSgt USAF AFRC ARPC/DPAMX" userId="a8b2bb9d-0c4b-43d2-9b5c-1a2d467e3925" providerId="ADAL" clId="{683D45CE-5628-4C8C-9B86-44B15A132836}" dt="2022-10-25T17:12:09.987" v="84" actId="14100"/>
          <ac:spMkLst>
            <pc:docMk/>
            <pc:sldMk cId="3449645948" sldId="288"/>
            <ac:spMk id="7" creationId="{659219C4-B75E-B7FD-1131-C9F9639D8A2E}"/>
          </ac:spMkLst>
        </pc:spChg>
        <pc:picChg chg="add mod">
          <ac:chgData name="MYRICK, CATERINA W SSgt USAF AFRC ARPC/DPAMX" userId="a8b2bb9d-0c4b-43d2-9b5c-1a2d467e3925" providerId="ADAL" clId="{683D45CE-5628-4C8C-9B86-44B15A132836}" dt="2022-10-25T17:08:34.321" v="44" actId="1076"/>
          <ac:picMkLst>
            <pc:docMk/>
            <pc:sldMk cId="3449645948" sldId="288"/>
            <ac:picMk id="6" creationId="{A1A995D2-7A9F-38B1-BE04-E9540301EFA6}"/>
          </ac:picMkLst>
        </pc:picChg>
      </pc:sldChg>
      <pc:sldChg chg="addSp modSp new del mod">
        <pc:chgData name="MYRICK, CATERINA W SSgt USAF AFRC ARPC/DPAMX" userId="a8b2bb9d-0c4b-43d2-9b5c-1a2d467e3925" providerId="ADAL" clId="{683D45CE-5628-4C8C-9B86-44B15A132836}" dt="2022-10-25T17:25:12.668" v="196" actId="2696"/>
        <pc:sldMkLst>
          <pc:docMk/>
          <pc:sldMk cId="3931799957" sldId="289"/>
        </pc:sldMkLst>
        <pc:spChg chg="mod">
          <ac:chgData name="MYRICK, CATERINA W SSgt USAF AFRC ARPC/DPAMX" userId="a8b2bb9d-0c4b-43d2-9b5c-1a2d467e3925" providerId="ADAL" clId="{683D45CE-5628-4C8C-9B86-44B15A132836}" dt="2022-10-25T17:09:14.964" v="52" actId="113"/>
          <ac:spMkLst>
            <pc:docMk/>
            <pc:sldMk cId="3931799957" sldId="289"/>
            <ac:spMk id="2" creationId="{E75C1623-BEBD-9A93-3C10-BB42C6951393}"/>
          </ac:spMkLst>
        </pc:spChg>
        <pc:spChg chg="mod">
          <ac:chgData name="MYRICK, CATERINA W SSgt USAF AFRC ARPC/DPAMX" userId="a8b2bb9d-0c4b-43d2-9b5c-1a2d467e3925" providerId="ADAL" clId="{683D45CE-5628-4C8C-9B86-44B15A132836}" dt="2022-10-25T17:25:01.036" v="195" actId="113"/>
          <ac:spMkLst>
            <pc:docMk/>
            <pc:sldMk cId="3931799957" sldId="289"/>
            <ac:spMk id="3" creationId="{2BFE31C5-206E-C9D9-5A22-458A1664A338}"/>
          </ac:spMkLst>
        </pc:spChg>
        <pc:spChg chg="add mod">
          <ac:chgData name="MYRICK, CATERINA W SSgt USAF AFRC ARPC/DPAMX" userId="a8b2bb9d-0c4b-43d2-9b5c-1a2d467e3925" providerId="ADAL" clId="{683D45CE-5628-4C8C-9B86-44B15A132836}" dt="2022-10-25T17:12:25.587" v="90" actId="1076"/>
          <ac:spMkLst>
            <pc:docMk/>
            <pc:sldMk cId="3931799957" sldId="289"/>
            <ac:spMk id="5" creationId="{34F4C27A-694F-2021-27D8-48C88F29FE2C}"/>
          </ac:spMkLst>
        </pc:spChg>
        <pc:picChg chg="add mod">
          <ac:chgData name="MYRICK, CATERINA W SSgt USAF AFRC ARPC/DPAMX" userId="a8b2bb9d-0c4b-43d2-9b5c-1a2d467e3925" providerId="ADAL" clId="{683D45CE-5628-4C8C-9B86-44B15A132836}" dt="2022-10-25T17:09:28.019" v="56" actId="1076"/>
          <ac:picMkLst>
            <pc:docMk/>
            <pc:sldMk cId="3931799957" sldId="289"/>
            <ac:picMk id="4" creationId="{289A5E4D-5310-6FBF-B272-D01FD44179E6}"/>
          </ac:picMkLst>
        </pc:picChg>
      </pc:sldChg>
      <pc:sldChg chg="addSp delSp modSp new mod chgLayout">
        <pc:chgData name="MYRICK, CATERINA W SSgt USAF AFRC ARPC/DPAMX" userId="a8b2bb9d-0c4b-43d2-9b5c-1a2d467e3925" providerId="ADAL" clId="{683D45CE-5628-4C8C-9B86-44B15A132836}" dt="2022-10-25T17:24:39.654" v="189" actId="1076"/>
        <pc:sldMkLst>
          <pc:docMk/>
          <pc:sldMk cId="3403257358" sldId="290"/>
        </pc:sldMkLst>
        <pc:spChg chg="mod ord">
          <ac:chgData name="MYRICK, CATERINA W SSgt USAF AFRC ARPC/DPAMX" userId="a8b2bb9d-0c4b-43d2-9b5c-1a2d467e3925" providerId="ADAL" clId="{683D45CE-5628-4C8C-9B86-44B15A132836}" dt="2022-10-25T17:11:01.978" v="74" actId="700"/>
          <ac:spMkLst>
            <pc:docMk/>
            <pc:sldMk cId="3403257358" sldId="290"/>
            <ac:spMk id="2" creationId="{2D716312-C475-C90D-CEA6-94FFE31A17B7}"/>
          </ac:spMkLst>
        </pc:spChg>
        <pc:spChg chg="del">
          <ac:chgData name="MYRICK, CATERINA W SSgt USAF AFRC ARPC/DPAMX" userId="a8b2bb9d-0c4b-43d2-9b5c-1a2d467e3925" providerId="ADAL" clId="{683D45CE-5628-4C8C-9B86-44B15A132836}" dt="2022-10-25T17:09:59.450" v="59"/>
          <ac:spMkLst>
            <pc:docMk/>
            <pc:sldMk cId="3403257358" sldId="290"/>
            <ac:spMk id="3" creationId="{1559FF03-5524-1DA2-4A33-4C1288AD18EE}"/>
          </ac:spMkLst>
        </pc:spChg>
        <pc:spChg chg="add mod">
          <ac:chgData name="MYRICK, CATERINA W SSgt USAF AFRC ARPC/DPAMX" userId="a8b2bb9d-0c4b-43d2-9b5c-1a2d467e3925" providerId="ADAL" clId="{683D45CE-5628-4C8C-9B86-44B15A132836}" dt="2022-10-25T17:24:39.654" v="189" actId="1076"/>
          <ac:spMkLst>
            <pc:docMk/>
            <pc:sldMk cId="3403257358" sldId="290"/>
            <ac:spMk id="6" creationId="{31B444CA-150D-56CB-E62C-80A210450E28}"/>
          </ac:spMkLst>
        </pc:spChg>
        <pc:spChg chg="add mod">
          <ac:chgData name="MYRICK, CATERINA W SSgt USAF AFRC ARPC/DPAMX" userId="a8b2bb9d-0c4b-43d2-9b5c-1a2d467e3925" providerId="ADAL" clId="{683D45CE-5628-4C8C-9B86-44B15A132836}" dt="2022-10-25T17:12:33.003" v="93" actId="1076"/>
          <ac:spMkLst>
            <pc:docMk/>
            <pc:sldMk cId="3403257358" sldId="290"/>
            <ac:spMk id="7" creationId="{A7C0B77A-7C05-1606-FBCE-760F0FE8EC4E}"/>
          </ac:spMkLst>
        </pc:spChg>
        <pc:picChg chg="add mod ord">
          <ac:chgData name="MYRICK, CATERINA W SSgt USAF AFRC ARPC/DPAMX" userId="a8b2bb9d-0c4b-43d2-9b5c-1a2d467e3925" providerId="ADAL" clId="{683D45CE-5628-4C8C-9B86-44B15A132836}" dt="2022-10-25T17:11:09.673" v="77" actId="1076"/>
          <ac:picMkLst>
            <pc:docMk/>
            <pc:sldMk cId="3403257358" sldId="290"/>
            <ac:picMk id="4" creationId="{C80E6D06-CA7A-C202-4638-A80990DE7D0F}"/>
          </ac:picMkLst>
        </pc:picChg>
      </pc:sldChg>
      <pc:sldChg chg="addSp delSp modSp new mod">
        <pc:chgData name="MYRICK, CATERINA W SSgt USAF AFRC ARPC/DPAMX" userId="a8b2bb9d-0c4b-43d2-9b5c-1a2d467e3925" providerId="ADAL" clId="{683D45CE-5628-4C8C-9B86-44B15A132836}" dt="2022-10-25T17:26:06.507" v="209" actId="1076"/>
        <pc:sldMkLst>
          <pc:docMk/>
          <pc:sldMk cId="2973187177" sldId="291"/>
        </pc:sldMkLst>
        <pc:spChg chg="mod">
          <ac:chgData name="MYRICK, CATERINA W SSgt USAF AFRC ARPC/DPAMX" userId="a8b2bb9d-0c4b-43d2-9b5c-1a2d467e3925" providerId="ADAL" clId="{683D45CE-5628-4C8C-9B86-44B15A132836}" dt="2022-10-25T17:14:10.106" v="109" actId="1076"/>
          <ac:spMkLst>
            <pc:docMk/>
            <pc:sldMk cId="2973187177" sldId="291"/>
            <ac:spMk id="2" creationId="{47DCB8DB-E627-F09A-724D-9C861B81EDF0}"/>
          </ac:spMkLst>
        </pc:spChg>
        <pc:spChg chg="del">
          <ac:chgData name="MYRICK, CATERINA W SSgt USAF AFRC ARPC/DPAMX" userId="a8b2bb9d-0c4b-43d2-9b5c-1a2d467e3925" providerId="ADAL" clId="{683D45CE-5628-4C8C-9B86-44B15A132836}" dt="2022-10-25T17:13:01.601" v="95"/>
          <ac:spMkLst>
            <pc:docMk/>
            <pc:sldMk cId="2973187177" sldId="291"/>
            <ac:spMk id="3" creationId="{0FC3B2A8-C1AC-7F89-0CD4-4F29DD0CED57}"/>
          </ac:spMkLst>
        </pc:spChg>
        <pc:spChg chg="add mod">
          <ac:chgData name="MYRICK, CATERINA W SSgt USAF AFRC ARPC/DPAMX" userId="a8b2bb9d-0c4b-43d2-9b5c-1a2d467e3925" providerId="ADAL" clId="{683D45CE-5628-4C8C-9B86-44B15A132836}" dt="2022-10-25T17:24:19.797" v="184" actId="2085"/>
          <ac:spMkLst>
            <pc:docMk/>
            <pc:sldMk cId="2973187177" sldId="291"/>
            <ac:spMk id="6" creationId="{421C52F7-FC01-2FFA-F30A-2BE6EB57C375}"/>
          </ac:spMkLst>
        </pc:spChg>
        <pc:spChg chg="add mod">
          <ac:chgData name="MYRICK, CATERINA W SSgt USAF AFRC ARPC/DPAMX" userId="a8b2bb9d-0c4b-43d2-9b5c-1a2d467e3925" providerId="ADAL" clId="{683D45CE-5628-4C8C-9B86-44B15A132836}" dt="2022-10-25T17:26:06.507" v="209" actId="1076"/>
          <ac:spMkLst>
            <pc:docMk/>
            <pc:sldMk cId="2973187177" sldId="291"/>
            <ac:spMk id="7" creationId="{DE0E3B3D-1987-170B-7A97-773DC624C923}"/>
          </ac:spMkLst>
        </pc:spChg>
        <pc:picChg chg="add mod">
          <ac:chgData name="MYRICK, CATERINA W SSgt USAF AFRC ARPC/DPAMX" userId="a8b2bb9d-0c4b-43d2-9b5c-1a2d467e3925" providerId="ADAL" clId="{683D45CE-5628-4C8C-9B86-44B15A132836}" dt="2022-10-25T17:24:10.240" v="182" actId="1076"/>
          <ac:picMkLst>
            <pc:docMk/>
            <pc:sldMk cId="2973187177" sldId="291"/>
            <ac:picMk id="4" creationId="{49E72087-8216-D8A5-91B4-32A1814D38D9}"/>
          </ac:picMkLst>
        </pc:picChg>
      </pc:sldChg>
      <pc:sldChg chg="add del">
        <pc:chgData name="MYRICK, CATERINA W SSgt USAF AFRC ARPC/DPAMX" userId="a8b2bb9d-0c4b-43d2-9b5c-1a2d467e3925" providerId="ADAL" clId="{683D45CE-5628-4C8C-9B86-44B15A132836}" dt="2022-10-25T17:25:52.428" v="205"/>
        <pc:sldMkLst>
          <pc:docMk/>
          <pc:sldMk cId="192479567" sldId="292"/>
        </pc:sldMkLst>
      </pc:sldChg>
      <pc:sldChg chg="addSp modSp new del mod">
        <pc:chgData name="MYRICK, CATERINA W SSgt USAF AFRC ARPC/DPAMX" userId="a8b2bb9d-0c4b-43d2-9b5c-1a2d467e3925" providerId="ADAL" clId="{683D45CE-5628-4C8C-9B86-44B15A132836}" dt="2022-10-25T17:25:41.987" v="203" actId="2696"/>
        <pc:sldMkLst>
          <pc:docMk/>
          <pc:sldMk cId="4206592499" sldId="292"/>
        </pc:sldMkLst>
        <pc:spChg chg="mod">
          <ac:chgData name="MYRICK, CATERINA W SSgt USAF AFRC ARPC/DPAMX" userId="a8b2bb9d-0c4b-43d2-9b5c-1a2d467e3925" providerId="ADAL" clId="{683D45CE-5628-4C8C-9B86-44B15A132836}" dt="2022-10-25T17:15:08.419" v="121" actId="404"/>
          <ac:spMkLst>
            <pc:docMk/>
            <pc:sldMk cId="4206592499" sldId="292"/>
            <ac:spMk id="2" creationId="{6F52226C-2939-F82A-7231-014F7ED27802}"/>
          </ac:spMkLst>
        </pc:spChg>
        <pc:spChg chg="mod">
          <ac:chgData name="MYRICK, CATERINA W SSgt USAF AFRC ARPC/DPAMX" userId="a8b2bb9d-0c4b-43d2-9b5c-1a2d467e3925" providerId="ADAL" clId="{683D45CE-5628-4C8C-9B86-44B15A132836}" dt="2022-10-25T17:17:49.496" v="141" actId="113"/>
          <ac:spMkLst>
            <pc:docMk/>
            <pc:sldMk cId="4206592499" sldId="292"/>
            <ac:spMk id="3" creationId="{793C017E-24A2-6238-11C0-2A3A334D5FB1}"/>
          </ac:spMkLst>
        </pc:spChg>
        <pc:picChg chg="add mod">
          <ac:chgData name="MYRICK, CATERINA W SSgt USAF AFRC ARPC/DPAMX" userId="a8b2bb9d-0c4b-43d2-9b5c-1a2d467e3925" providerId="ADAL" clId="{683D45CE-5628-4C8C-9B86-44B15A132836}" dt="2022-10-25T17:18:14.624" v="143" actId="1076"/>
          <ac:picMkLst>
            <pc:docMk/>
            <pc:sldMk cId="4206592499" sldId="292"/>
            <ac:picMk id="4" creationId="{82125F2D-8CC9-001A-3B06-F768BEDAE517}"/>
          </ac:picMkLst>
        </pc:picChg>
      </pc:sldChg>
      <pc:sldChg chg="addSp delSp modSp new del mod">
        <pc:chgData name="MYRICK, CATERINA W SSgt USAF AFRC ARPC/DPAMX" userId="a8b2bb9d-0c4b-43d2-9b5c-1a2d467e3925" providerId="ADAL" clId="{683D45CE-5628-4C8C-9B86-44B15A132836}" dt="2022-10-25T17:26:12.527" v="210" actId="2696"/>
        <pc:sldMkLst>
          <pc:docMk/>
          <pc:sldMk cId="281041145" sldId="293"/>
        </pc:sldMkLst>
        <pc:spChg chg="mod">
          <ac:chgData name="MYRICK, CATERINA W SSgt USAF AFRC ARPC/DPAMX" userId="a8b2bb9d-0c4b-43d2-9b5c-1a2d467e3925" providerId="ADAL" clId="{683D45CE-5628-4C8C-9B86-44B15A132836}" dt="2022-10-25T17:16:44.320" v="134" actId="1076"/>
          <ac:spMkLst>
            <pc:docMk/>
            <pc:sldMk cId="281041145" sldId="293"/>
            <ac:spMk id="2" creationId="{C8CF664E-29DD-697E-E706-F97A207FE3FB}"/>
          </ac:spMkLst>
        </pc:spChg>
        <pc:spChg chg="del mod">
          <ac:chgData name="MYRICK, CATERINA W SSgt USAF AFRC ARPC/DPAMX" userId="a8b2bb9d-0c4b-43d2-9b5c-1a2d467e3925" providerId="ADAL" clId="{683D45CE-5628-4C8C-9B86-44B15A132836}" dt="2022-10-25T17:15:52.437" v="129"/>
          <ac:spMkLst>
            <pc:docMk/>
            <pc:sldMk cId="281041145" sldId="293"/>
            <ac:spMk id="3" creationId="{01C080EC-C19E-B138-3123-0BACD13985B8}"/>
          </ac:spMkLst>
        </pc:spChg>
        <pc:spChg chg="add mod">
          <ac:chgData name="MYRICK, CATERINA W SSgt USAF AFRC ARPC/DPAMX" userId="a8b2bb9d-0c4b-43d2-9b5c-1a2d467e3925" providerId="ADAL" clId="{683D45CE-5628-4C8C-9B86-44B15A132836}" dt="2022-10-25T17:17:41.952" v="140" actId="403"/>
          <ac:spMkLst>
            <pc:docMk/>
            <pc:sldMk cId="281041145" sldId="293"/>
            <ac:spMk id="6" creationId="{77B336D9-282D-B79D-D9F7-246A2B1F2951}"/>
          </ac:spMkLst>
        </pc:spChg>
        <pc:picChg chg="add mod">
          <ac:chgData name="MYRICK, CATERINA W SSgt USAF AFRC ARPC/DPAMX" userId="a8b2bb9d-0c4b-43d2-9b5c-1a2d467e3925" providerId="ADAL" clId="{683D45CE-5628-4C8C-9B86-44B15A132836}" dt="2022-10-25T17:16:34.037" v="131" actId="1076"/>
          <ac:picMkLst>
            <pc:docMk/>
            <pc:sldMk cId="281041145" sldId="293"/>
            <ac:picMk id="4" creationId="{90290BCC-D686-F886-0019-9116AD73BE26}"/>
          </ac:picMkLst>
        </pc:picChg>
      </pc:sldChg>
      <pc:sldChg chg="addSp delSp modSp new mod">
        <pc:chgData name="MYRICK, CATERINA W SSgt USAF AFRC ARPC/DPAMX" userId="a8b2bb9d-0c4b-43d2-9b5c-1a2d467e3925" providerId="ADAL" clId="{683D45CE-5628-4C8C-9B86-44B15A132836}" dt="2022-10-25T17:30:34.399" v="254" actId="12"/>
        <pc:sldMkLst>
          <pc:docMk/>
          <pc:sldMk cId="1928908359" sldId="294"/>
        </pc:sldMkLst>
        <pc:spChg chg="mod">
          <ac:chgData name="MYRICK, CATERINA W SSgt USAF AFRC ARPC/DPAMX" userId="a8b2bb9d-0c4b-43d2-9b5c-1a2d467e3925" providerId="ADAL" clId="{683D45CE-5628-4C8C-9B86-44B15A132836}" dt="2022-10-25T17:20:30.186" v="168" actId="113"/>
          <ac:spMkLst>
            <pc:docMk/>
            <pc:sldMk cId="1928908359" sldId="294"/>
            <ac:spMk id="2" creationId="{E971AE5B-28C7-DA64-C029-B11D486A6506}"/>
          </ac:spMkLst>
        </pc:spChg>
        <pc:spChg chg="del">
          <ac:chgData name="MYRICK, CATERINA W SSgt USAF AFRC ARPC/DPAMX" userId="a8b2bb9d-0c4b-43d2-9b5c-1a2d467e3925" providerId="ADAL" clId="{683D45CE-5628-4C8C-9B86-44B15A132836}" dt="2022-10-25T17:20:12.711" v="163" actId="22"/>
          <ac:spMkLst>
            <pc:docMk/>
            <pc:sldMk cId="1928908359" sldId="294"/>
            <ac:spMk id="3" creationId="{4D2B948C-3354-3623-CD3E-8F56FC538197}"/>
          </ac:spMkLst>
        </pc:spChg>
        <pc:spChg chg="add mod">
          <ac:chgData name="MYRICK, CATERINA W SSgt USAF AFRC ARPC/DPAMX" userId="a8b2bb9d-0c4b-43d2-9b5c-1a2d467e3925" providerId="ADAL" clId="{683D45CE-5628-4C8C-9B86-44B15A132836}" dt="2022-10-25T17:27:15.415" v="221" actId="1076"/>
          <ac:spMkLst>
            <pc:docMk/>
            <pc:sldMk cId="1928908359" sldId="294"/>
            <ac:spMk id="7" creationId="{7E7C8630-B5BE-D663-97CF-1513E9AB6C45}"/>
          </ac:spMkLst>
        </pc:spChg>
        <pc:spChg chg="add del mod">
          <ac:chgData name="MYRICK, CATERINA W SSgt USAF AFRC ARPC/DPAMX" userId="a8b2bb9d-0c4b-43d2-9b5c-1a2d467e3925" providerId="ADAL" clId="{683D45CE-5628-4C8C-9B86-44B15A132836}" dt="2022-10-25T17:30:06.379" v="243"/>
          <ac:spMkLst>
            <pc:docMk/>
            <pc:sldMk cId="1928908359" sldId="294"/>
            <ac:spMk id="8" creationId="{65AE6F03-2DF1-EF15-9DE1-7241AFC17DE6}"/>
          </ac:spMkLst>
        </pc:spChg>
        <pc:spChg chg="add del mod">
          <ac:chgData name="MYRICK, CATERINA W SSgt USAF AFRC ARPC/DPAMX" userId="a8b2bb9d-0c4b-43d2-9b5c-1a2d467e3925" providerId="ADAL" clId="{683D45CE-5628-4C8C-9B86-44B15A132836}" dt="2022-10-25T17:30:12.457" v="245"/>
          <ac:spMkLst>
            <pc:docMk/>
            <pc:sldMk cId="1928908359" sldId="294"/>
            <ac:spMk id="11" creationId="{BBDC6EAD-99F3-05AD-457F-25C48C29C4E1}"/>
          </ac:spMkLst>
        </pc:spChg>
        <pc:spChg chg="add mod">
          <ac:chgData name="MYRICK, CATERINA W SSgt USAF AFRC ARPC/DPAMX" userId="a8b2bb9d-0c4b-43d2-9b5c-1a2d467e3925" providerId="ADAL" clId="{683D45CE-5628-4C8C-9B86-44B15A132836}" dt="2022-10-25T17:30:34.399" v="254" actId="12"/>
          <ac:spMkLst>
            <pc:docMk/>
            <pc:sldMk cId="1928908359" sldId="294"/>
            <ac:spMk id="14" creationId="{4DA75069-9D55-D207-398E-970D05D1DA2E}"/>
          </ac:spMkLst>
        </pc:spChg>
        <pc:picChg chg="add del mod ord">
          <ac:chgData name="MYRICK, CATERINA W SSgt USAF AFRC ARPC/DPAMX" userId="a8b2bb9d-0c4b-43d2-9b5c-1a2d467e3925" providerId="ADAL" clId="{683D45CE-5628-4C8C-9B86-44B15A132836}" dt="2022-10-25T17:29:44.779" v="242" actId="21"/>
          <ac:picMkLst>
            <pc:docMk/>
            <pc:sldMk cId="1928908359" sldId="294"/>
            <ac:picMk id="5" creationId="{BCB38A34-4225-900F-A00C-DCCE8CEF1C2E}"/>
          </ac:picMkLst>
        </pc:picChg>
        <pc:picChg chg="add del mod">
          <ac:chgData name="MYRICK, CATERINA W SSgt USAF AFRC ARPC/DPAMX" userId="a8b2bb9d-0c4b-43d2-9b5c-1a2d467e3925" providerId="ADAL" clId="{683D45CE-5628-4C8C-9B86-44B15A132836}" dt="2022-10-25T17:30:09.430" v="244" actId="21"/>
          <ac:picMkLst>
            <pc:docMk/>
            <pc:sldMk cId="1928908359" sldId="294"/>
            <ac:picMk id="10" creationId="{67F3F25D-FC1E-ADD1-3398-926B29D08949}"/>
          </ac:picMkLst>
        </pc:picChg>
        <pc:picChg chg="add del mod">
          <ac:chgData name="MYRICK, CATERINA W SSgt USAF AFRC ARPC/DPAMX" userId="a8b2bb9d-0c4b-43d2-9b5c-1a2d467e3925" providerId="ADAL" clId="{683D45CE-5628-4C8C-9B86-44B15A132836}" dt="2022-10-25T17:30:16.177" v="247" actId="21"/>
          <ac:picMkLst>
            <pc:docMk/>
            <pc:sldMk cId="1928908359" sldId="294"/>
            <ac:picMk id="12" creationId="{BAF79F82-2E66-8F3B-9D54-8EE828AD8E0E}"/>
          </ac:picMkLst>
        </pc:picChg>
        <pc:picChg chg="add mod">
          <ac:chgData name="MYRICK, CATERINA W SSgt USAF AFRC ARPC/DPAMX" userId="a8b2bb9d-0c4b-43d2-9b5c-1a2d467e3925" providerId="ADAL" clId="{683D45CE-5628-4C8C-9B86-44B15A132836}" dt="2022-10-25T17:26:52.221" v="216" actId="14100"/>
          <ac:picMkLst>
            <pc:docMk/>
            <pc:sldMk cId="1928908359" sldId="294"/>
            <ac:picMk id="1026" creationId="{6D8AF8E5-2CD7-F486-111F-C6A3FD2D552E}"/>
          </ac:picMkLst>
        </pc:picChg>
      </pc:sldChg>
      <pc:sldChg chg="addSp delSp modSp new mod">
        <pc:chgData name="MYRICK, CATERINA W SSgt USAF AFRC ARPC/DPAMX" userId="a8b2bb9d-0c4b-43d2-9b5c-1a2d467e3925" providerId="ADAL" clId="{683D45CE-5628-4C8C-9B86-44B15A132836}" dt="2022-10-26T13:33:43.245" v="416" actId="20577"/>
        <pc:sldMkLst>
          <pc:docMk/>
          <pc:sldMk cId="241735202" sldId="295"/>
        </pc:sldMkLst>
        <pc:spChg chg="mod">
          <ac:chgData name="MYRICK, CATERINA W SSgt USAF AFRC ARPC/DPAMX" userId="a8b2bb9d-0c4b-43d2-9b5c-1a2d467e3925" providerId="ADAL" clId="{683D45CE-5628-4C8C-9B86-44B15A132836}" dt="2022-10-25T17:18:54.948" v="151" actId="113"/>
          <ac:spMkLst>
            <pc:docMk/>
            <pc:sldMk cId="241735202" sldId="295"/>
            <ac:spMk id="2" creationId="{3ADD9A18-914B-6601-CC97-9944A9D67E31}"/>
          </ac:spMkLst>
        </pc:spChg>
        <pc:spChg chg="del">
          <ac:chgData name="MYRICK, CATERINA W SSgt USAF AFRC ARPC/DPAMX" userId="a8b2bb9d-0c4b-43d2-9b5c-1a2d467e3925" providerId="ADAL" clId="{683D45CE-5628-4C8C-9B86-44B15A132836}" dt="2022-10-25T17:18:39.759" v="145"/>
          <ac:spMkLst>
            <pc:docMk/>
            <pc:sldMk cId="241735202" sldId="295"/>
            <ac:spMk id="3" creationId="{00D6DEDB-A13A-AF7E-2212-2B5FEDABCD7C}"/>
          </ac:spMkLst>
        </pc:spChg>
        <pc:spChg chg="add mod">
          <ac:chgData name="MYRICK, CATERINA W SSgt USAF AFRC ARPC/DPAMX" userId="a8b2bb9d-0c4b-43d2-9b5c-1a2d467e3925" providerId="ADAL" clId="{683D45CE-5628-4C8C-9B86-44B15A132836}" dt="2022-10-26T13:33:43.245" v="416" actId="20577"/>
          <ac:spMkLst>
            <pc:docMk/>
            <pc:sldMk cId="241735202" sldId="295"/>
            <ac:spMk id="6" creationId="{EB5277A0-CBA0-51B8-89CF-AD96B6960D2E}"/>
          </ac:spMkLst>
        </pc:spChg>
        <pc:spChg chg="add del mod">
          <ac:chgData name="MYRICK, CATERINA W SSgt USAF AFRC ARPC/DPAMX" userId="a8b2bb9d-0c4b-43d2-9b5c-1a2d467e3925" providerId="ADAL" clId="{683D45CE-5628-4C8C-9B86-44B15A132836}" dt="2022-10-25T17:28:51.580" v="229"/>
          <ac:spMkLst>
            <pc:docMk/>
            <pc:sldMk cId="241735202" sldId="295"/>
            <ac:spMk id="8" creationId="{AB237EF1-6707-0DD1-0A5A-A2D0E7753B13}"/>
          </ac:spMkLst>
        </pc:spChg>
        <pc:spChg chg="add del mod">
          <ac:chgData name="MYRICK, CATERINA W SSgt USAF AFRC ARPC/DPAMX" userId="a8b2bb9d-0c4b-43d2-9b5c-1a2d467e3925" providerId="ADAL" clId="{683D45CE-5628-4C8C-9B86-44B15A132836}" dt="2022-10-25T17:29:01.433" v="232"/>
          <ac:spMkLst>
            <pc:docMk/>
            <pc:sldMk cId="241735202" sldId="295"/>
            <ac:spMk id="11" creationId="{7FD27F61-5F41-D0D6-FFE8-F85BDF20B6F0}"/>
          </ac:spMkLst>
        </pc:spChg>
        <pc:spChg chg="add mod">
          <ac:chgData name="MYRICK, CATERINA W SSgt USAF AFRC ARPC/DPAMX" userId="a8b2bb9d-0c4b-43d2-9b5c-1a2d467e3925" providerId="ADAL" clId="{683D45CE-5628-4C8C-9B86-44B15A132836}" dt="2022-10-25T17:29:29.852" v="240" actId="1076"/>
          <ac:spMkLst>
            <pc:docMk/>
            <pc:sldMk cId="241735202" sldId="295"/>
            <ac:spMk id="13" creationId="{0CFD191D-6E0B-5C61-73C4-8AAFC2BBBBCA}"/>
          </ac:spMkLst>
        </pc:spChg>
        <pc:picChg chg="add del mod">
          <ac:chgData name="MYRICK, CATERINA W SSgt USAF AFRC ARPC/DPAMX" userId="a8b2bb9d-0c4b-43d2-9b5c-1a2d467e3925" providerId="ADAL" clId="{683D45CE-5628-4C8C-9B86-44B15A132836}" dt="2022-10-25T17:28:49.432" v="228" actId="21"/>
          <ac:picMkLst>
            <pc:docMk/>
            <pc:sldMk cId="241735202" sldId="295"/>
            <ac:picMk id="4" creationId="{51FCF7E6-07C3-F2B4-1BDD-2C0BF027E511}"/>
          </ac:picMkLst>
        </pc:picChg>
        <pc:picChg chg="add del mod">
          <ac:chgData name="MYRICK, CATERINA W SSgt USAF AFRC ARPC/DPAMX" userId="a8b2bb9d-0c4b-43d2-9b5c-1a2d467e3925" providerId="ADAL" clId="{683D45CE-5628-4C8C-9B86-44B15A132836}" dt="2022-10-25T17:28:58.957" v="231" actId="478"/>
          <ac:picMkLst>
            <pc:docMk/>
            <pc:sldMk cId="241735202" sldId="295"/>
            <ac:picMk id="9" creationId="{EF8F9F0F-7750-28FA-AFA4-26736159FC11}"/>
          </ac:picMkLst>
        </pc:picChg>
        <pc:picChg chg="add mod">
          <ac:chgData name="MYRICK, CATERINA W SSgt USAF AFRC ARPC/DPAMX" userId="a8b2bb9d-0c4b-43d2-9b5c-1a2d467e3925" providerId="ADAL" clId="{683D45CE-5628-4C8C-9B86-44B15A132836}" dt="2022-10-25T17:29:10.034" v="236" actId="14100"/>
          <ac:picMkLst>
            <pc:docMk/>
            <pc:sldMk cId="241735202" sldId="295"/>
            <ac:picMk id="2050" creationId="{2016190B-F2E6-C545-ED71-B4883C5B3BAB}"/>
          </ac:picMkLst>
        </pc:picChg>
      </pc:sldChg>
      <pc:sldChg chg="modSp new mod">
        <pc:chgData name="MYRICK, CATERINA W SSgt USAF AFRC ARPC/DPAMX" userId="a8b2bb9d-0c4b-43d2-9b5c-1a2d467e3925" providerId="ADAL" clId="{683D45CE-5628-4C8C-9B86-44B15A132836}" dt="2022-10-25T17:28:12.854" v="225" actId="313"/>
        <pc:sldMkLst>
          <pc:docMk/>
          <pc:sldMk cId="2462755669" sldId="296"/>
        </pc:sldMkLst>
        <pc:spChg chg="mod">
          <ac:chgData name="MYRICK, CATERINA W SSgt USAF AFRC ARPC/DPAMX" userId="a8b2bb9d-0c4b-43d2-9b5c-1a2d467e3925" providerId="ADAL" clId="{683D45CE-5628-4C8C-9B86-44B15A132836}" dt="2022-10-25T17:28:12.854" v="225" actId="313"/>
          <ac:spMkLst>
            <pc:docMk/>
            <pc:sldMk cId="2462755669" sldId="296"/>
            <ac:spMk id="2" creationId="{F66B311F-B02B-5D92-4D3D-21B83FB442AD}"/>
          </ac:spMkLst>
        </pc:spChg>
        <pc:spChg chg="mod">
          <ac:chgData name="MYRICK, CATERINA W SSgt USAF AFRC ARPC/DPAMX" userId="a8b2bb9d-0c4b-43d2-9b5c-1a2d467e3925" providerId="ADAL" clId="{683D45CE-5628-4C8C-9B86-44B15A132836}" dt="2022-10-25T17:21:08.014" v="170"/>
          <ac:spMkLst>
            <pc:docMk/>
            <pc:sldMk cId="2462755669" sldId="296"/>
            <ac:spMk id="3" creationId="{9A24C929-9874-3D60-AFFB-EB2770D01726}"/>
          </ac:spMkLst>
        </pc:spChg>
      </pc:sldChg>
      <pc:sldChg chg="new del">
        <pc:chgData name="MYRICK, CATERINA W SSgt USAF AFRC ARPC/DPAMX" userId="a8b2bb9d-0c4b-43d2-9b5c-1a2d467e3925" providerId="ADAL" clId="{683D45CE-5628-4C8C-9B86-44B15A132836}" dt="2022-10-25T17:28:08.767" v="224" actId="680"/>
        <pc:sldMkLst>
          <pc:docMk/>
          <pc:sldMk cId="3659708311" sldId="29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D725DF-26BA-4F89-A520-D5A85C0F55FE}"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57DF5-CCB0-418E-8FAC-229C784CB8FF}" type="slidenum">
              <a:rPr lang="en-US" smtClean="0"/>
              <a:t>‹#›</a:t>
            </a:fld>
            <a:endParaRPr lang="en-US"/>
          </a:p>
        </p:txBody>
      </p:sp>
    </p:spTree>
    <p:extLst>
      <p:ext uri="{BB962C8B-B14F-4D97-AF65-F5344CB8AC3E}">
        <p14:creationId xmlns:p14="http://schemas.microsoft.com/office/powerpoint/2010/main" val="1596066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D725DF-26BA-4F89-A520-D5A85C0F55FE}"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57DF5-CCB0-418E-8FAC-229C784CB8FF}" type="slidenum">
              <a:rPr lang="en-US" smtClean="0"/>
              <a:t>‹#›</a:t>
            </a:fld>
            <a:endParaRPr lang="en-US"/>
          </a:p>
        </p:txBody>
      </p:sp>
    </p:spTree>
    <p:extLst>
      <p:ext uri="{BB962C8B-B14F-4D97-AF65-F5344CB8AC3E}">
        <p14:creationId xmlns:p14="http://schemas.microsoft.com/office/powerpoint/2010/main" val="396438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D725DF-26BA-4F89-A520-D5A85C0F55FE}"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57DF5-CCB0-418E-8FAC-229C784CB8FF}" type="slidenum">
              <a:rPr lang="en-US" smtClean="0"/>
              <a:t>‹#›</a:t>
            </a:fld>
            <a:endParaRPr lang="en-US"/>
          </a:p>
        </p:txBody>
      </p:sp>
    </p:spTree>
    <p:extLst>
      <p:ext uri="{BB962C8B-B14F-4D97-AF65-F5344CB8AC3E}">
        <p14:creationId xmlns:p14="http://schemas.microsoft.com/office/powerpoint/2010/main" val="4036465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D725DF-26BA-4F89-A520-D5A85C0F55FE}"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57DF5-CCB0-418E-8FAC-229C784CB8FF}" type="slidenum">
              <a:rPr lang="en-US" smtClean="0"/>
              <a:t>‹#›</a:t>
            </a:fld>
            <a:endParaRPr lang="en-US"/>
          </a:p>
        </p:txBody>
      </p:sp>
    </p:spTree>
    <p:extLst>
      <p:ext uri="{BB962C8B-B14F-4D97-AF65-F5344CB8AC3E}">
        <p14:creationId xmlns:p14="http://schemas.microsoft.com/office/powerpoint/2010/main" val="1356553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D725DF-26BA-4F89-A520-D5A85C0F55FE}"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57DF5-CCB0-418E-8FAC-229C784CB8FF}" type="slidenum">
              <a:rPr lang="en-US" smtClean="0"/>
              <a:t>‹#›</a:t>
            </a:fld>
            <a:endParaRPr lang="en-US"/>
          </a:p>
        </p:txBody>
      </p:sp>
    </p:spTree>
    <p:extLst>
      <p:ext uri="{BB962C8B-B14F-4D97-AF65-F5344CB8AC3E}">
        <p14:creationId xmlns:p14="http://schemas.microsoft.com/office/powerpoint/2010/main" val="2259153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D725DF-26BA-4F89-A520-D5A85C0F55FE}" type="datetimeFigureOut">
              <a:rPr lang="en-US" smtClean="0"/>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57DF5-CCB0-418E-8FAC-229C784CB8FF}" type="slidenum">
              <a:rPr lang="en-US" smtClean="0"/>
              <a:t>‹#›</a:t>
            </a:fld>
            <a:endParaRPr lang="en-US"/>
          </a:p>
        </p:txBody>
      </p:sp>
    </p:spTree>
    <p:extLst>
      <p:ext uri="{BB962C8B-B14F-4D97-AF65-F5344CB8AC3E}">
        <p14:creationId xmlns:p14="http://schemas.microsoft.com/office/powerpoint/2010/main" val="2365203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D725DF-26BA-4F89-A520-D5A85C0F55FE}" type="datetimeFigureOut">
              <a:rPr lang="en-US" smtClean="0"/>
              <a:t>10/26/2022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157DF5-CCB0-418E-8FAC-229C784CB8FF}" type="slidenum">
              <a:rPr lang="en-US" smtClean="0"/>
              <a:t>‹#›</a:t>
            </a:fld>
            <a:endParaRPr lang="en-US"/>
          </a:p>
        </p:txBody>
      </p:sp>
    </p:spTree>
    <p:extLst>
      <p:ext uri="{BB962C8B-B14F-4D97-AF65-F5344CB8AC3E}">
        <p14:creationId xmlns:p14="http://schemas.microsoft.com/office/powerpoint/2010/main" val="1980259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D725DF-26BA-4F89-A520-D5A85C0F55FE}" type="datetimeFigureOut">
              <a:rPr lang="en-US" smtClean="0"/>
              <a:t>10/26/2022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157DF5-CCB0-418E-8FAC-229C784CB8FF}" type="slidenum">
              <a:rPr lang="en-US" smtClean="0"/>
              <a:t>‹#›</a:t>
            </a:fld>
            <a:endParaRPr lang="en-US"/>
          </a:p>
        </p:txBody>
      </p:sp>
    </p:spTree>
    <p:extLst>
      <p:ext uri="{BB962C8B-B14F-4D97-AF65-F5344CB8AC3E}">
        <p14:creationId xmlns:p14="http://schemas.microsoft.com/office/powerpoint/2010/main" val="2510983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725DF-26BA-4F89-A520-D5A85C0F55FE}" type="datetimeFigureOut">
              <a:rPr lang="en-US" smtClean="0"/>
              <a:t>10/26/2022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157DF5-CCB0-418E-8FAC-229C784CB8FF}" type="slidenum">
              <a:rPr lang="en-US" smtClean="0"/>
              <a:t>‹#›</a:t>
            </a:fld>
            <a:endParaRPr lang="en-US"/>
          </a:p>
        </p:txBody>
      </p:sp>
    </p:spTree>
    <p:extLst>
      <p:ext uri="{BB962C8B-B14F-4D97-AF65-F5344CB8AC3E}">
        <p14:creationId xmlns:p14="http://schemas.microsoft.com/office/powerpoint/2010/main" val="3991942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D725DF-26BA-4F89-A520-D5A85C0F55FE}" type="datetimeFigureOut">
              <a:rPr lang="en-US" smtClean="0"/>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57DF5-CCB0-418E-8FAC-229C784CB8FF}" type="slidenum">
              <a:rPr lang="en-US" smtClean="0"/>
              <a:t>‹#›</a:t>
            </a:fld>
            <a:endParaRPr lang="en-US"/>
          </a:p>
        </p:txBody>
      </p:sp>
    </p:spTree>
    <p:extLst>
      <p:ext uri="{BB962C8B-B14F-4D97-AF65-F5344CB8AC3E}">
        <p14:creationId xmlns:p14="http://schemas.microsoft.com/office/powerpoint/2010/main" val="3376494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D725DF-26BA-4F89-A520-D5A85C0F55FE}" type="datetimeFigureOut">
              <a:rPr lang="en-US" smtClean="0"/>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57DF5-CCB0-418E-8FAC-229C784CB8FF}" type="slidenum">
              <a:rPr lang="en-US" smtClean="0"/>
              <a:t>‹#›</a:t>
            </a:fld>
            <a:endParaRPr lang="en-US"/>
          </a:p>
        </p:txBody>
      </p:sp>
    </p:spTree>
    <p:extLst>
      <p:ext uri="{BB962C8B-B14F-4D97-AF65-F5344CB8AC3E}">
        <p14:creationId xmlns:p14="http://schemas.microsoft.com/office/powerpoint/2010/main" val="2916713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725DF-26BA-4F89-A520-D5A85C0F55FE}" type="datetimeFigureOut">
              <a:rPr lang="en-US" smtClean="0"/>
              <a:t>10/26/2022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57DF5-CCB0-418E-8FAC-229C784CB8FF}" type="slidenum">
              <a:rPr lang="en-US" smtClean="0"/>
              <a:t>‹#›</a:t>
            </a:fld>
            <a:endParaRPr lang="en-US"/>
          </a:p>
        </p:txBody>
      </p:sp>
    </p:spTree>
    <p:extLst>
      <p:ext uri="{BB962C8B-B14F-4D97-AF65-F5344CB8AC3E}">
        <p14:creationId xmlns:p14="http://schemas.microsoft.com/office/powerpoint/2010/main" val="509763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236" y="3477986"/>
            <a:ext cx="7427976" cy="2376364"/>
          </a:xfrm>
          <a:effectLst>
            <a:outerShdw blurRad="50800" dist="38100" dir="2700000" algn="tl" rotWithShape="0">
              <a:prstClr val="black">
                <a:alpha val="40000"/>
              </a:prstClr>
            </a:outerShdw>
          </a:effectLst>
          <a:scene3d>
            <a:camera prst="orthographicFront"/>
            <a:lightRig rig="threePt" dir="t"/>
          </a:scene3d>
          <a:sp3d>
            <a:bevelT w="139700" h="139700" prst="divot"/>
          </a:sp3d>
        </p:spPr>
        <p:txBody>
          <a:bodyPr>
            <a:normAutofit/>
          </a:bodyPr>
          <a:lstStyle/>
          <a:p>
            <a:endParaRPr lang="en-US" sz="2800" dirty="0">
              <a:latin typeface="Lucida Sans" panose="020B0602030504020204" pitchFamily="34" charset="0"/>
            </a:endParaRPr>
          </a:p>
          <a:p>
            <a:r>
              <a:rPr lang="en-US" sz="4800" dirty="0">
                <a:latin typeface="Mongolian Baiti" panose="03000500000000000000" pitchFamily="66" charset="0"/>
                <a:cs typeface="Mongolian Baiti" panose="03000500000000000000" pitchFamily="66" charset="0"/>
              </a:rPr>
              <a:t>Billet Owner Guide: </a:t>
            </a:r>
          </a:p>
          <a:p>
            <a:r>
              <a:rPr lang="en-US" sz="3200" dirty="0">
                <a:ea typeface="+mj-lt"/>
                <a:cs typeface="+mj-lt"/>
              </a:rPr>
              <a:t>How To Approve Tour Length Determination in TM by Wing CC/</a:t>
            </a:r>
            <a:r>
              <a:rPr lang="en-US" sz="3200" dirty="0" err="1">
                <a:ea typeface="+mj-lt"/>
                <a:cs typeface="+mj-lt"/>
              </a:rPr>
              <a:t>Equiv</a:t>
            </a:r>
            <a:endParaRPr lang="en-US" sz="1600" dirty="0"/>
          </a:p>
        </p:txBody>
      </p:sp>
      <p:sp>
        <p:nvSpPr>
          <p:cNvPr id="5" name="AutoShape 2" descr="MyVector"/>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MyVector"/>
          <p:cNvSpPr>
            <a:spLocks noChangeAspect="1" noChangeArrowheads="1"/>
          </p:cNvSpPr>
          <p:nvPr/>
        </p:nvSpPr>
        <p:spPr bwMode="auto">
          <a:xfrm>
            <a:off x="215900" y="82295"/>
            <a:ext cx="304800" cy="30238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2142236" y="1584273"/>
            <a:ext cx="7863840" cy="1354217"/>
          </a:xfrm>
          <a:prstGeom prst="rect">
            <a:avLst/>
          </a:prstGeom>
          <a:solidFill>
            <a:schemeClr val="tx2">
              <a:lumMod val="50000"/>
            </a:schemeClr>
          </a:solidFill>
        </p:spPr>
        <p:txBody>
          <a:bodyPr wrap="squar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latin typeface="Lucida Sans" panose="020B0602030504020204" pitchFamily="34" charset="0"/>
              </a:rPr>
              <a:t>Talent Marketplace</a:t>
            </a:r>
          </a:p>
          <a:p>
            <a:pPr algn="ctr"/>
            <a:r>
              <a:rPr lang="en-US" sz="2800" b="1" spc="50" dirty="0">
                <a:ln w="0"/>
                <a:solidFill>
                  <a:schemeClr val="bg1"/>
                </a:solidFill>
                <a:effectLst>
                  <a:innerShdw blurRad="63500" dist="50800" dir="13500000">
                    <a:srgbClr val="000000">
                      <a:alpha val="50000"/>
                    </a:srgbClr>
                  </a:innerShdw>
                </a:effectLst>
                <a:latin typeface="Segoe UI Light" panose="020B0502040204020203" pitchFamily="34" charset="0"/>
                <a:cs typeface="Segoe UI Light" panose="020B0502040204020203" pitchFamily="34" charset="0"/>
              </a:rPr>
              <a:t>Your journey starts here</a:t>
            </a:r>
            <a:endParaRPr lang="en-US" sz="2800" b="1" cap="none" spc="50" dirty="0">
              <a:ln w="0"/>
              <a:solidFill>
                <a:schemeClr val="bg1"/>
              </a:solidFill>
              <a:effectLst>
                <a:innerShdw blurRad="63500" dist="50800" dir="13500000">
                  <a:srgbClr val="000000">
                    <a:alpha val="50000"/>
                  </a:srgbClr>
                </a:innerShdw>
              </a:effectLst>
              <a:latin typeface="Segoe UI Light" panose="020B0502040204020203" pitchFamily="34" charset="0"/>
              <a:cs typeface="Segoe UI Light" panose="020B0502040204020203" pitchFamily="34" charset="0"/>
            </a:endParaRPr>
          </a:p>
        </p:txBody>
      </p:sp>
      <p:pic>
        <p:nvPicPr>
          <p:cNvPr id="9" name="Picture 8"/>
          <p:cNvPicPr>
            <a:picLocks noChangeAspect="1"/>
          </p:cNvPicPr>
          <p:nvPr/>
        </p:nvPicPr>
        <p:blipFill rotWithShape="1">
          <a:blip r:embed="rId2"/>
          <a:srcRect t="7852" r="93448" b="86754"/>
          <a:stretch/>
        </p:blipFill>
        <p:spPr>
          <a:xfrm>
            <a:off x="4723892" y="505281"/>
            <a:ext cx="2097024" cy="539496"/>
          </a:xfrm>
          <a:prstGeom prst="rect">
            <a:avLst/>
          </a:prstGeom>
        </p:spPr>
      </p:pic>
    </p:spTree>
    <p:extLst>
      <p:ext uri="{BB962C8B-B14F-4D97-AF65-F5344CB8AC3E}">
        <p14:creationId xmlns:p14="http://schemas.microsoft.com/office/powerpoint/2010/main" val="3780507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D9A18-914B-6601-CC97-9944A9D67E31}"/>
              </a:ext>
            </a:extLst>
          </p:cNvPr>
          <p:cNvSpPr>
            <a:spLocks noGrp="1"/>
          </p:cNvSpPr>
          <p:nvPr>
            <p:ph type="title"/>
          </p:nvPr>
        </p:nvSpPr>
        <p:spPr/>
        <p:txBody>
          <a:bodyPr>
            <a:normAutofit/>
          </a:bodyPr>
          <a:lstStyle/>
          <a:p>
            <a:pPr algn="ctr"/>
            <a:r>
              <a:rPr lang="en-US" sz="4000" b="1" dirty="0">
                <a:ea typeface="+mj-lt"/>
                <a:cs typeface="+mj-lt"/>
              </a:rPr>
              <a:t>Wing/CC Approve Tour Length Determination in TM</a:t>
            </a:r>
            <a:endParaRPr lang="en-US" sz="4000" b="1" dirty="0"/>
          </a:p>
        </p:txBody>
      </p:sp>
      <p:sp>
        <p:nvSpPr>
          <p:cNvPr id="6" name="TextBox 5">
            <a:extLst>
              <a:ext uri="{FF2B5EF4-FFF2-40B4-BE49-F238E27FC236}">
                <a16:creationId xmlns:a16="http://schemas.microsoft.com/office/drawing/2014/main" id="{EB5277A0-CBA0-51B8-89CF-AD96B6960D2E}"/>
              </a:ext>
            </a:extLst>
          </p:cNvPr>
          <p:cNvSpPr txBox="1"/>
          <p:nvPr/>
        </p:nvSpPr>
        <p:spPr>
          <a:xfrm>
            <a:off x="8432139" y="2861188"/>
            <a:ext cx="3010680" cy="3170099"/>
          </a:xfrm>
          <a:prstGeom prst="rect">
            <a:avLst/>
          </a:prstGeom>
          <a:noFill/>
          <a:ln>
            <a:noFill/>
          </a:ln>
        </p:spPr>
        <p:txBody>
          <a:bodyPr wrap="square">
            <a:spAutoFit/>
          </a:bodyPr>
          <a:lstStyle/>
          <a:p>
            <a:r>
              <a:rPr lang="en-US" sz="2000" b="1" dirty="0"/>
              <a:t>Note: The Wing/CC or </a:t>
            </a:r>
            <a:r>
              <a:rPr lang="en-US" sz="2000" b="1" dirty="0" err="1"/>
              <a:t>Equiv</a:t>
            </a:r>
            <a:r>
              <a:rPr lang="en-US" sz="2000" b="1" dirty="0"/>
              <a:t> has the entire Bidding period time frame to input the standardized initial Tour length comment.</a:t>
            </a:r>
          </a:p>
          <a:p>
            <a:endParaRPr lang="en-US" sz="2000" b="1" dirty="0"/>
          </a:p>
          <a:p>
            <a:r>
              <a:rPr lang="en-US" sz="2000" b="1" dirty="0"/>
              <a:t>Step 6. Click on the save comments box. </a:t>
            </a:r>
          </a:p>
          <a:p>
            <a:endParaRPr lang="en-US" sz="2000" b="1" dirty="0"/>
          </a:p>
        </p:txBody>
      </p:sp>
      <p:pic>
        <p:nvPicPr>
          <p:cNvPr id="2050" name="Picture 2">
            <a:extLst>
              <a:ext uri="{FF2B5EF4-FFF2-40B4-BE49-F238E27FC236}">
                <a16:creationId xmlns:a16="http://schemas.microsoft.com/office/drawing/2014/main" id="{2016190B-F2E6-C545-ED71-B4883C5B3BA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7297" y="1289631"/>
            <a:ext cx="5135874" cy="4806369"/>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id="{0CFD191D-6E0B-5C61-73C4-8AAFC2BBBBCA}"/>
              </a:ext>
            </a:extLst>
          </p:cNvPr>
          <p:cNvSpPr/>
          <p:nvPr/>
        </p:nvSpPr>
        <p:spPr>
          <a:xfrm>
            <a:off x="4737577" y="4727949"/>
            <a:ext cx="1858296" cy="6974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735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B311F-B02B-5D92-4D3D-21B83FB442AD}"/>
              </a:ext>
            </a:extLst>
          </p:cNvPr>
          <p:cNvSpPr>
            <a:spLocks noGrp="1"/>
          </p:cNvSpPr>
          <p:nvPr>
            <p:ph type="title"/>
          </p:nvPr>
        </p:nvSpPr>
        <p:spPr/>
        <p:txBody>
          <a:bodyPr>
            <a:normAutofit/>
          </a:bodyPr>
          <a:lstStyle/>
          <a:p>
            <a:pPr algn="ctr"/>
            <a:r>
              <a:rPr lang="en-US" sz="4400" dirty="0"/>
              <a:t>Standard' d Texts</a:t>
            </a:r>
            <a:endParaRPr lang="en-US" dirty="0"/>
          </a:p>
        </p:txBody>
      </p:sp>
      <p:sp>
        <p:nvSpPr>
          <p:cNvPr id="3" name="Content Placeholder 2">
            <a:extLst>
              <a:ext uri="{FF2B5EF4-FFF2-40B4-BE49-F238E27FC236}">
                <a16:creationId xmlns:a16="http://schemas.microsoft.com/office/drawing/2014/main" id="{9A24C929-9874-3D60-AFFB-EB2770D01726}"/>
              </a:ext>
            </a:extLst>
          </p:cNvPr>
          <p:cNvSpPr>
            <a:spLocks noGrp="1"/>
          </p:cNvSpPr>
          <p:nvPr>
            <p:ph idx="1"/>
          </p:nvPr>
        </p:nvSpPr>
        <p:spPr/>
        <p:txBody>
          <a:bodyPr/>
          <a:lstStyle/>
          <a:p>
            <a:r>
              <a:rPr lang="en-US" dirty="0"/>
              <a:t>Example: </a:t>
            </a:r>
          </a:p>
          <a:p>
            <a:r>
              <a:rPr lang="en-US" dirty="0"/>
              <a:t>I Col last name, first name, mid Int. Approve the initial tour length of # AGR position for the length of number of years (2,3,4, or 5).</a:t>
            </a:r>
          </a:p>
          <a:p>
            <a:endParaRPr lang="en-US" dirty="0"/>
          </a:p>
        </p:txBody>
      </p:sp>
    </p:spTree>
    <p:extLst>
      <p:ext uri="{BB962C8B-B14F-4D97-AF65-F5344CB8AC3E}">
        <p14:creationId xmlns:p14="http://schemas.microsoft.com/office/powerpoint/2010/main" val="2462755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BA2D8-4C60-FA60-B07D-DD7C073C8C5C}"/>
              </a:ext>
            </a:extLst>
          </p:cNvPr>
          <p:cNvSpPr>
            <a:spLocks noGrp="1"/>
          </p:cNvSpPr>
          <p:nvPr>
            <p:ph type="title"/>
          </p:nvPr>
        </p:nvSpPr>
        <p:spPr/>
        <p:txBody>
          <a:bodyPr/>
          <a:lstStyle/>
          <a:p>
            <a:pPr algn="ctr"/>
            <a:r>
              <a:rPr lang="en-US" sz="4400" dirty="0"/>
              <a:t>What</a:t>
            </a:r>
            <a:endParaRPr lang="en-US" dirty="0"/>
          </a:p>
        </p:txBody>
      </p:sp>
      <p:sp>
        <p:nvSpPr>
          <p:cNvPr id="3" name="Content Placeholder 2">
            <a:extLst>
              <a:ext uri="{FF2B5EF4-FFF2-40B4-BE49-F238E27FC236}">
                <a16:creationId xmlns:a16="http://schemas.microsoft.com/office/drawing/2014/main" id="{05144708-39F0-BBEC-6446-8C5654B0A91B}"/>
              </a:ext>
            </a:extLst>
          </p:cNvPr>
          <p:cNvSpPr>
            <a:spLocks noGrp="1"/>
          </p:cNvSpPr>
          <p:nvPr>
            <p:ph idx="1"/>
          </p:nvPr>
        </p:nvSpPr>
        <p:spPr/>
        <p:txBody>
          <a:bodyPr/>
          <a:lstStyle/>
          <a:p>
            <a:r>
              <a:rPr lang="en-US" sz="2800" dirty="0"/>
              <a:t>Beginning October 1, 2022, HQ ARPC AGR Management will require tour length determination and extension approval authority which will reside with the wing commander or equivalent and above. Initial tour lengths may be advertised for durations of 2, 3, 4, or 5 years as determined by WG/Center/MAJCOM or above commanders.  In TM the Wing CC, equivalent, or higher will be able to accomplish this through the Remarks Feature in the Bidding Process.</a:t>
            </a:r>
          </a:p>
          <a:p>
            <a:endParaRPr lang="en-US" dirty="0"/>
          </a:p>
        </p:txBody>
      </p:sp>
    </p:spTree>
    <p:extLst>
      <p:ext uri="{BB962C8B-B14F-4D97-AF65-F5344CB8AC3E}">
        <p14:creationId xmlns:p14="http://schemas.microsoft.com/office/powerpoint/2010/main" val="1804180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7A370-E20A-A40F-F1DF-F9033D5500F7}"/>
              </a:ext>
            </a:extLst>
          </p:cNvPr>
          <p:cNvSpPr>
            <a:spLocks noGrp="1"/>
          </p:cNvSpPr>
          <p:nvPr>
            <p:ph type="title"/>
          </p:nvPr>
        </p:nvSpPr>
        <p:spPr/>
        <p:txBody>
          <a:bodyPr/>
          <a:lstStyle/>
          <a:p>
            <a:pPr algn="ctr"/>
            <a:r>
              <a:rPr lang="en-US" sz="4400" dirty="0"/>
              <a:t>Why? </a:t>
            </a:r>
            <a:endParaRPr lang="en-US" dirty="0"/>
          </a:p>
        </p:txBody>
      </p:sp>
      <p:sp>
        <p:nvSpPr>
          <p:cNvPr id="3" name="Content Placeholder 2">
            <a:extLst>
              <a:ext uri="{FF2B5EF4-FFF2-40B4-BE49-F238E27FC236}">
                <a16:creationId xmlns:a16="http://schemas.microsoft.com/office/drawing/2014/main" id="{BDFC6EFE-7A32-108B-DA3B-235A502FC479}"/>
              </a:ext>
            </a:extLst>
          </p:cNvPr>
          <p:cNvSpPr>
            <a:spLocks noGrp="1"/>
          </p:cNvSpPr>
          <p:nvPr>
            <p:ph idx="1"/>
          </p:nvPr>
        </p:nvSpPr>
        <p:spPr/>
        <p:txBody>
          <a:bodyPr>
            <a:normAutofit lnSpcReduction="10000"/>
          </a:bodyPr>
          <a:lstStyle/>
          <a:p>
            <a:pPr marL="0" indent="0" algn="ctr">
              <a:buNone/>
            </a:pPr>
            <a:r>
              <a:rPr lang="en-US" sz="2800" dirty="0"/>
              <a:t>CAFR Memo AGR Program Changes: </a:t>
            </a:r>
            <a:endParaRPr lang="en-US" sz="2800" dirty="0">
              <a:cs typeface="Calibri"/>
            </a:endParaRPr>
          </a:p>
          <a:p>
            <a:r>
              <a:rPr lang="en-US" sz="2800" dirty="0"/>
              <a:t> All AGR positions will be changed to term, and tour length determination and extension approval authority will reside with the wing commander or equivalent and above. Initial tour lengths may be advertised for durations of 2, 3, 4, or 5 years as determined by WG/Center/MAJCOM or above commanders. Tour extensions require authorization from the aforementioned leadership but may not exceed a total tour length of five years. The position must then be re-advertised, allowing all qualified Airmen the opportunity to apply, including the incumbent. Incumbents may not apply if the position is defined for officers as Key, Command, and Joint (KCJ) or for enlisted as Key and Strategic (KS).</a:t>
            </a:r>
            <a:endParaRPr lang="en-US" sz="2800" dirty="0">
              <a:cs typeface="Calibri"/>
            </a:endParaRPr>
          </a:p>
          <a:p>
            <a:endParaRPr lang="en-US" dirty="0"/>
          </a:p>
        </p:txBody>
      </p:sp>
    </p:spTree>
    <p:extLst>
      <p:ext uri="{BB962C8B-B14F-4D97-AF65-F5344CB8AC3E}">
        <p14:creationId xmlns:p14="http://schemas.microsoft.com/office/powerpoint/2010/main" val="952480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3699" r="51313" b="35753"/>
          <a:stretch/>
        </p:blipFill>
        <p:spPr>
          <a:xfrm>
            <a:off x="90988" y="1858296"/>
            <a:ext cx="12008848" cy="4666979"/>
          </a:xfrm>
          <a:prstGeom prst="rect">
            <a:avLst/>
          </a:prstGeom>
        </p:spPr>
      </p:pic>
      <p:sp>
        <p:nvSpPr>
          <p:cNvPr id="3" name="TextBox 2"/>
          <p:cNvSpPr txBox="1"/>
          <p:nvPr/>
        </p:nvSpPr>
        <p:spPr>
          <a:xfrm>
            <a:off x="837201" y="218409"/>
            <a:ext cx="9993339" cy="1846659"/>
          </a:xfrm>
          <a:prstGeom prst="rect">
            <a:avLst/>
          </a:prstGeom>
          <a:noFill/>
        </p:spPr>
        <p:txBody>
          <a:bodyPr wrap="square" rtlCol="0">
            <a:spAutoFit/>
          </a:bodyPr>
          <a:lstStyle/>
          <a:p>
            <a:r>
              <a:rPr lang="en-US" b="1" dirty="0">
                <a:latin typeface="Segoe UI Light" panose="020B0502040204020203" pitchFamily="34" charset="0"/>
                <a:cs typeface="Segoe UI Light" panose="020B0502040204020203" pitchFamily="34" charset="0"/>
              </a:rPr>
              <a:t>Note: You will Receive a system generated email from MyVector that there are volunteers ready to bid</a:t>
            </a:r>
          </a:p>
          <a:p>
            <a:r>
              <a:rPr lang="en-US" sz="1600" b="1" dirty="0">
                <a:solidFill>
                  <a:srgbClr val="FF0000"/>
                </a:solidFill>
                <a:latin typeface="Segoe UI Light" panose="020B0502040204020203" pitchFamily="34" charset="0"/>
                <a:cs typeface="Segoe UI Light" panose="020B0502040204020203" pitchFamily="34" charset="0"/>
              </a:rPr>
              <a:t>*IMPORTANT* Close out dates are set at 2359 Coordinated Universal Time (UTC)/1959 Eastern Standard Time (EST)</a:t>
            </a:r>
            <a:endParaRPr lang="en-US" sz="1600" b="1" dirty="0">
              <a:latin typeface="Segoe UI Light" panose="020B0502040204020203" pitchFamily="34" charset="0"/>
              <a:cs typeface="Segoe UI Light" panose="020B0502040204020203" pitchFamily="34" charset="0"/>
            </a:endParaRPr>
          </a:p>
          <a:p>
            <a:endParaRPr lang="en-US" b="1" dirty="0">
              <a:latin typeface="Segoe UI Light" panose="020B0502040204020203" pitchFamily="34" charset="0"/>
              <a:cs typeface="Segoe UI Light" panose="020B0502040204020203" pitchFamily="34" charset="0"/>
            </a:endParaRPr>
          </a:p>
          <a:p>
            <a:r>
              <a:rPr lang="en-US" sz="1400" b="1" dirty="0">
                <a:latin typeface="Segoe UI Light" panose="020B0502040204020203" pitchFamily="34" charset="0"/>
                <a:cs typeface="Segoe UI Light" panose="020B0502040204020203" pitchFamily="34" charset="0"/>
              </a:rPr>
              <a:t>                   Note 1: One system notification is sent at the end of day, if there is an action required.</a:t>
            </a:r>
          </a:p>
          <a:p>
            <a:r>
              <a:rPr lang="en-US" sz="1400" b="1" dirty="0">
                <a:latin typeface="Segoe UI Light" panose="020B0502040204020203" pitchFamily="34" charset="0"/>
                <a:cs typeface="Segoe UI Light" panose="020B0502040204020203" pitchFamily="34" charset="0"/>
              </a:rPr>
              <a:t>                   Note 2: If you are not receiving notifications, please check your email information located in </a:t>
            </a:r>
          </a:p>
          <a:p>
            <a:r>
              <a:rPr lang="en-US" sz="1400" b="1" dirty="0">
                <a:latin typeface="Segoe UI Light" panose="020B0502040204020203" pitchFamily="34" charset="0"/>
                <a:cs typeface="Segoe UI Light" panose="020B0502040204020203" pitchFamily="34" charset="0"/>
              </a:rPr>
              <a:t>                               your MyVector profile. For other issues, submit a Support Ticket under “Help”.</a:t>
            </a:r>
          </a:p>
          <a:p>
            <a:r>
              <a:rPr lang="en-US" dirty="0"/>
              <a:t>               </a:t>
            </a:r>
          </a:p>
        </p:txBody>
      </p:sp>
      <p:sp>
        <p:nvSpPr>
          <p:cNvPr id="5" name="Rectangle 4"/>
          <p:cNvSpPr/>
          <p:nvPr/>
        </p:nvSpPr>
        <p:spPr>
          <a:xfrm>
            <a:off x="4517136" y="2999232"/>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453128" y="2999232"/>
            <a:ext cx="740664" cy="1188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7237001" y="4164870"/>
            <a:ext cx="479008" cy="260604"/>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789161" y="4002784"/>
            <a:ext cx="1892808" cy="584775"/>
          </a:xfrm>
          <a:prstGeom prst="rect">
            <a:avLst/>
          </a:prstGeom>
          <a:solidFill>
            <a:schemeClr val="bg1"/>
          </a:solidFill>
          <a:ln w="38100">
            <a:solidFill>
              <a:srgbClr val="C00000"/>
            </a:solidFill>
          </a:ln>
        </p:spPr>
        <p:txBody>
          <a:bodyPr wrap="square" rtlCol="0">
            <a:spAutoFit/>
          </a:bodyPr>
          <a:lstStyle/>
          <a:p>
            <a:r>
              <a:rPr lang="en-US" sz="1600" i="1" dirty="0"/>
              <a:t>Bidding close-out set by Assignment Team</a:t>
            </a:r>
          </a:p>
        </p:txBody>
      </p:sp>
      <p:cxnSp>
        <p:nvCxnSpPr>
          <p:cNvPr id="10" name="Straight Connector 9"/>
          <p:cNvCxnSpPr/>
          <p:nvPr/>
        </p:nvCxnSpPr>
        <p:spPr>
          <a:xfrm>
            <a:off x="6793992" y="4295172"/>
            <a:ext cx="283464"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114799" y="4014625"/>
            <a:ext cx="1719072" cy="1005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54480" y="3174961"/>
            <a:ext cx="1719072" cy="1005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0042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5A4E7-7325-14CF-231F-CA568915481A}"/>
              </a:ext>
            </a:extLst>
          </p:cNvPr>
          <p:cNvSpPr>
            <a:spLocks noGrp="1"/>
          </p:cNvSpPr>
          <p:nvPr>
            <p:ph type="title"/>
          </p:nvPr>
        </p:nvSpPr>
        <p:spPr/>
        <p:txBody>
          <a:bodyPr>
            <a:noAutofit/>
          </a:bodyPr>
          <a:lstStyle/>
          <a:p>
            <a:pPr algn="ctr"/>
            <a:r>
              <a:rPr lang="en-US" sz="4000" b="1" dirty="0">
                <a:ea typeface="+mj-lt"/>
                <a:cs typeface="+mj-lt"/>
              </a:rPr>
              <a:t>How? </a:t>
            </a:r>
            <a:br>
              <a:rPr lang="en-US" sz="4000" b="1" dirty="0">
                <a:ea typeface="+mj-lt"/>
                <a:cs typeface="+mj-lt"/>
              </a:rPr>
            </a:br>
            <a:r>
              <a:rPr lang="en-US" sz="4000" b="1" dirty="0">
                <a:ea typeface="+mj-lt"/>
                <a:cs typeface="+mj-lt"/>
              </a:rPr>
              <a:t>Wing/CC Approve Tour Length Determination in TM</a:t>
            </a:r>
            <a:endParaRPr lang="en-US" sz="4000" b="1" dirty="0"/>
          </a:p>
        </p:txBody>
      </p:sp>
      <p:sp>
        <p:nvSpPr>
          <p:cNvPr id="3" name="Content Placeholder 2">
            <a:extLst>
              <a:ext uri="{FF2B5EF4-FFF2-40B4-BE49-F238E27FC236}">
                <a16:creationId xmlns:a16="http://schemas.microsoft.com/office/drawing/2014/main" id="{0A0EAB2B-85FF-7621-DF40-809619BC738F}"/>
              </a:ext>
            </a:extLst>
          </p:cNvPr>
          <p:cNvSpPr>
            <a:spLocks noGrp="1"/>
          </p:cNvSpPr>
          <p:nvPr>
            <p:ph idx="1"/>
          </p:nvPr>
        </p:nvSpPr>
        <p:spPr/>
        <p:txBody>
          <a:bodyPr/>
          <a:lstStyle/>
          <a:p>
            <a:r>
              <a:rPr lang="en-US" b="1" dirty="0"/>
              <a:t>STEP 1. Logon to </a:t>
            </a:r>
            <a:r>
              <a:rPr lang="en-US" b="1" dirty="0" err="1"/>
              <a:t>MyVECTOR</a:t>
            </a:r>
            <a:r>
              <a:rPr lang="en-US" b="1" dirty="0"/>
              <a:t> (Use Chrome or Edge)</a:t>
            </a:r>
          </a:p>
          <a:p>
            <a:endParaRPr lang="en-US" dirty="0"/>
          </a:p>
        </p:txBody>
      </p:sp>
      <p:pic>
        <p:nvPicPr>
          <p:cNvPr id="4" name="Picture 3">
            <a:extLst>
              <a:ext uri="{FF2B5EF4-FFF2-40B4-BE49-F238E27FC236}">
                <a16:creationId xmlns:a16="http://schemas.microsoft.com/office/drawing/2014/main" id="{D915D3F9-F586-6B34-32F1-F15BCC13A9B0}"/>
              </a:ext>
            </a:extLst>
          </p:cNvPr>
          <p:cNvPicPr>
            <a:picLocks noChangeAspect="1"/>
          </p:cNvPicPr>
          <p:nvPr/>
        </p:nvPicPr>
        <p:blipFill>
          <a:blip r:embed="rId2"/>
          <a:stretch>
            <a:fillRect/>
          </a:stretch>
        </p:blipFill>
        <p:spPr>
          <a:xfrm>
            <a:off x="690946" y="2263648"/>
            <a:ext cx="10534801" cy="4298053"/>
          </a:xfrm>
          <a:prstGeom prst="rect">
            <a:avLst/>
          </a:prstGeom>
        </p:spPr>
      </p:pic>
      <p:sp>
        <p:nvSpPr>
          <p:cNvPr id="5" name="Oval 4">
            <a:extLst>
              <a:ext uri="{FF2B5EF4-FFF2-40B4-BE49-F238E27FC236}">
                <a16:creationId xmlns:a16="http://schemas.microsoft.com/office/drawing/2014/main" id="{91F15BA6-9DC9-C976-E5B5-1991C5005A3E}"/>
              </a:ext>
            </a:extLst>
          </p:cNvPr>
          <p:cNvSpPr/>
          <p:nvPr/>
        </p:nvSpPr>
        <p:spPr>
          <a:xfrm>
            <a:off x="9743820" y="4133336"/>
            <a:ext cx="674748" cy="4013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024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2B1260-5B5A-5025-626A-28EDBAFE726E}"/>
              </a:ext>
            </a:extLst>
          </p:cNvPr>
          <p:cNvSpPr>
            <a:spLocks noGrp="1"/>
          </p:cNvSpPr>
          <p:nvPr>
            <p:ph type="title"/>
          </p:nvPr>
        </p:nvSpPr>
        <p:spPr/>
        <p:txBody>
          <a:bodyPr>
            <a:normAutofit/>
          </a:bodyPr>
          <a:lstStyle/>
          <a:p>
            <a:r>
              <a:rPr lang="en-US" sz="3600" b="1" dirty="0">
                <a:ea typeface="+mj-lt"/>
                <a:cs typeface="+mj-lt"/>
              </a:rPr>
              <a:t>Wing/CC Approve Tour Length Determination in TM</a:t>
            </a:r>
            <a:endParaRPr lang="en-US" sz="4000" b="1" dirty="0"/>
          </a:p>
        </p:txBody>
      </p:sp>
      <p:sp>
        <p:nvSpPr>
          <p:cNvPr id="5" name="Content Placeholder 4">
            <a:extLst>
              <a:ext uri="{FF2B5EF4-FFF2-40B4-BE49-F238E27FC236}">
                <a16:creationId xmlns:a16="http://schemas.microsoft.com/office/drawing/2014/main" id="{8FA27A2E-4732-118A-556C-45FBDD7E8E1E}"/>
              </a:ext>
            </a:extLst>
          </p:cNvPr>
          <p:cNvSpPr>
            <a:spLocks noGrp="1"/>
          </p:cNvSpPr>
          <p:nvPr>
            <p:ph idx="1"/>
          </p:nvPr>
        </p:nvSpPr>
        <p:spPr>
          <a:xfrm>
            <a:off x="838200" y="1423289"/>
            <a:ext cx="10515600" cy="4351338"/>
          </a:xfrm>
        </p:spPr>
        <p:txBody>
          <a:bodyPr/>
          <a:lstStyle/>
          <a:p>
            <a:r>
              <a:rPr lang="en-US" b="1" dirty="0"/>
              <a:t>Step 2. Click on TALENT MARKETPLACE</a:t>
            </a:r>
          </a:p>
          <a:p>
            <a:endParaRPr lang="en-US" dirty="0"/>
          </a:p>
        </p:txBody>
      </p:sp>
      <p:pic>
        <p:nvPicPr>
          <p:cNvPr id="6" name="Picture 5">
            <a:extLst>
              <a:ext uri="{FF2B5EF4-FFF2-40B4-BE49-F238E27FC236}">
                <a16:creationId xmlns:a16="http://schemas.microsoft.com/office/drawing/2014/main" id="{A1A995D2-7A9F-38B1-BE04-E9540301EFA6}"/>
              </a:ext>
            </a:extLst>
          </p:cNvPr>
          <p:cNvPicPr>
            <a:picLocks noChangeAspect="1"/>
          </p:cNvPicPr>
          <p:nvPr/>
        </p:nvPicPr>
        <p:blipFill>
          <a:blip r:embed="rId2"/>
          <a:stretch>
            <a:fillRect/>
          </a:stretch>
        </p:blipFill>
        <p:spPr>
          <a:xfrm>
            <a:off x="498763" y="1894530"/>
            <a:ext cx="11194474" cy="4802909"/>
          </a:xfrm>
          <a:prstGeom prst="rect">
            <a:avLst/>
          </a:prstGeom>
        </p:spPr>
      </p:pic>
      <p:sp>
        <p:nvSpPr>
          <p:cNvPr id="7" name="Oval 6">
            <a:extLst>
              <a:ext uri="{FF2B5EF4-FFF2-40B4-BE49-F238E27FC236}">
                <a16:creationId xmlns:a16="http://schemas.microsoft.com/office/drawing/2014/main" id="{659219C4-B75E-B7FD-1131-C9F9639D8A2E}"/>
              </a:ext>
            </a:extLst>
          </p:cNvPr>
          <p:cNvSpPr/>
          <p:nvPr/>
        </p:nvSpPr>
        <p:spPr>
          <a:xfrm>
            <a:off x="8475458" y="1951414"/>
            <a:ext cx="1061832" cy="4013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9645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16312-C475-C90D-CEA6-94FFE31A17B7}"/>
              </a:ext>
            </a:extLst>
          </p:cNvPr>
          <p:cNvSpPr>
            <a:spLocks noGrp="1"/>
          </p:cNvSpPr>
          <p:nvPr>
            <p:ph type="title"/>
          </p:nvPr>
        </p:nvSpPr>
        <p:spPr/>
        <p:txBody>
          <a:bodyPr>
            <a:normAutofit/>
          </a:bodyPr>
          <a:lstStyle/>
          <a:p>
            <a:r>
              <a:rPr lang="en-US" sz="4000" b="1" dirty="0">
                <a:latin typeface="Calibri Light"/>
                <a:cs typeface="Calibri Light"/>
              </a:rPr>
              <a:t>Wing/CC Approve Tour Length Determination in TM</a:t>
            </a:r>
            <a:endParaRPr lang="en-US" sz="4000" b="1" dirty="0"/>
          </a:p>
        </p:txBody>
      </p:sp>
      <p:pic>
        <p:nvPicPr>
          <p:cNvPr id="4" name="Content Placeholder 3">
            <a:extLst>
              <a:ext uri="{FF2B5EF4-FFF2-40B4-BE49-F238E27FC236}">
                <a16:creationId xmlns:a16="http://schemas.microsoft.com/office/drawing/2014/main" id="{C80E6D06-CA7A-C202-4638-A80990DE7D0F}"/>
              </a:ext>
            </a:extLst>
          </p:cNvPr>
          <p:cNvPicPr>
            <a:picLocks noGrp="1" noChangeAspect="1"/>
          </p:cNvPicPr>
          <p:nvPr>
            <p:ph idx="1"/>
          </p:nvPr>
        </p:nvPicPr>
        <p:blipFill>
          <a:blip r:embed="rId2"/>
          <a:stretch>
            <a:fillRect/>
          </a:stretch>
        </p:blipFill>
        <p:spPr>
          <a:xfrm>
            <a:off x="2315229" y="1864953"/>
            <a:ext cx="6735632" cy="4351338"/>
          </a:xfrm>
          <a:prstGeom prst="rect">
            <a:avLst/>
          </a:prstGeom>
        </p:spPr>
      </p:pic>
      <p:sp>
        <p:nvSpPr>
          <p:cNvPr id="6" name="TextBox 5">
            <a:extLst>
              <a:ext uri="{FF2B5EF4-FFF2-40B4-BE49-F238E27FC236}">
                <a16:creationId xmlns:a16="http://schemas.microsoft.com/office/drawing/2014/main" id="{31B444CA-150D-56CB-E62C-80A210450E28}"/>
              </a:ext>
            </a:extLst>
          </p:cNvPr>
          <p:cNvSpPr txBox="1"/>
          <p:nvPr/>
        </p:nvSpPr>
        <p:spPr>
          <a:xfrm>
            <a:off x="2920181" y="1341312"/>
            <a:ext cx="6096000" cy="461665"/>
          </a:xfrm>
          <a:prstGeom prst="rect">
            <a:avLst/>
          </a:prstGeom>
          <a:noFill/>
          <a:ln>
            <a:noFill/>
          </a:ln>
        </p:spPr>
        <p:txBody>
          <a:bodyPr wrap="square">
            <a:spAutoFit/>
          </a:bodyPr>
          <a:lstStyle/>
          <a:p>
            <a:r>
              <a:rPr lang="en-US" sz="2400" b="1" dirty="0"/>
              <a:t>Step 3. Click on your Billet Owner Tile</a:t>
            </a:r>
          </a:p>
        </p:txBody>
      </p:sp>
      <p:sp>
        <p:nvSpPr>
          <p:cNvPr id="7" name="Oval 6">
            <a:extLst>
              <a:ext uri="{FF2B5EF4-FFF2-40B4-BE49-F238E27FC236}">
                <a16:creationId xmlns:a16="http://schemas.microsoft.com/office/drawing/2014/main" id="{A7C0B77A-7C05-1606-FBCE-760F0FE8EC4E}"/>
              </a:ext>
            </a:extLst>
          </p:cNvPr>
          <p:cNvSpPr/>
          <p:nvPr/>
        </p:nvSpPr>
        <p:spPr>
          <a:xfrm>
            <a:off x="2920181" y="5449511"/>
            <a:ext cx="959935" cy="4739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3257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CB8DB-E627-F09A-724D-9C861B81EDF0}"/>
              </a:ext>
            </a:extLst>
          </p:cNvPr>
          <p:cNvSpPr>
            <a:spLocks noGrp="1"/>
          </p:cNvSpPr>
          <p:nvPr>
            <p:ph type="title"/>
          </p:nvPr>
        </p:nvSpPr>
        <p:spPr>
          <a:xfrm>
            <a:off x="838200" y="245423"/>
            <a:ext cx="10515600" cy="1325563"/>
          </a:xfrm>
        </p:spPr>
        <p:txBody>
          <a:bodyPr>
            <a:normAutofit/>
          </a:bodyPr>
          <a:lstStyle/>
          <a:p>
            <a:r>
              <a:rPr lang="en-US" sz="3600" dirty="0">
                <a:ea typeface="+mj-lt"/>
                <a:cs typeface="+mj-lt"/>
              </a:rPr>
              <a:t>Wing/CC Approve Tour Length Determination in TM</a:t>
            </a:r>
            <a:endParaRPr lang="en-US" sz="3600" dirty="0"/>
          </a:p>
        </p:txBody>
      </p:sp>
      <p:pic>
        <p:nvPicPr>
          <p:cNvPr id="4" name="Picture 5">
            <a:extLst>
              <a:ext uri="{FF2B5EF4-FFF2-40B4-BE49-F238E27FC236}">
                <a16:creationId xmlns:a16="http://schemas.microsoft.com/office/drawing/2014/main" id="{49E72087-8216-D8A5-91B4-32A1814D38D9}"/>
              </a:ext>
            </a:extLst>
          </p:cNvPr>
          <p:cNvPicPr>
            <a:picLocks noGrp="1" noChangeAspect="1"/>
          </p:cNvPicPr>
          <p:nvPr>
            <p:ph idx="1"/>
          </p:nvPr>
        </p:nvPicPr>
        <p:blipFill>
          <a:blip r:embed="rId2"/>
          <a:stretch>
            <a:fillRect/>
          </a:stretch>
        </p:blipFill>
        <p:spPr>
          <a:xfrm>
            <a:off x="838200" y="2263483"/>
            <a:ext cx="9806104" cy="4529881"/>
          </a:xfrm>
          <a:prstGeom prst="rect">
            <a:avLst/>
          </a:prstGeom>
        </p:spPr>
      </p:pic>
      <p:sp>
        <p:nvSpPr>
          <p:cNvPr id="6" name="TextBox 5">
            <a:extLst>
              <a:ext uri="{FF2B5EF4-FFF2-40B4-BE49-F238E27FC236}">
                <a16:creationId xmlns:a16="http://schemas.microsoft.com/office/drawing/2014/main" id="{421C52F7-FC01-2FFA-F30A-2BE6EB57C375}"/>
              </a:ext>
            </a:extLst>
          </p:cNvPr>
          <p:cNvSpPr txBox="1"/>
          <p:nvPr/>
        </p:nvSpPr>
        <p:spPr>
          <a:xfrm>
            <a:off x="2693252" y="1225980"/>
            <a:ext cx="6096000" cy="1015663"/>
          </a:xfrm>
          <a:prstGeom prst="rect">
            <a:avLst/>
          </a:prstGeom>
          <a:noFill/>
          <a:ln>
            <a:noFill/>
          </a:ln>
        </p:spPr>
        <p:txBody>
          <a:bodyPr wrap="square">
            <a:spAutoFit/>
          </a:bodyPr>
          <a:lstStyle/>
          <a:p>
            <a:r>
              <a:rPr lang="en-US" sz="2000" b="1" dirty="0"/>
              <a:t>Step 4. Once you are in your Billet Owner Tile. You should be able to see the positions that you are a Billet Owner for:</a:t>
            </a:r>
          </a:p>
        </p:txBody>
      </p:sp>
      <p:sp>
        <p:nvSpPr>
          <p:cNvPr id="7" name="Oval 6">
            <a:extLst>
              <a:ext uri="{FF2B5EF4-FFF2-40B4-BE49-F238E27FC236}">
                <a16:creationId xmlns:a16="http://schemas.microsoft.com/office/drawing/2014/main" id="{DE0E3B3D-1987-170B-7A97-773DC624C923}"/>
              </a:ext>
            </a:extLst>
          </p:cNvPr>
          <p:cNvSpPr/>
          <p:nvPr/>
        </p:nvSpPr>
        <p:spPr>
          <a:xfrm>
            <a:off x="7590504" y="4142733"/>
            <a:ext cx="2094271" cy="7713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3187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1AE5B-28C7-DA64-C029-B11D486A6506}"/>
              </a:ext>
            </a:extLst>
          </p:cNvPr>
          <p:cNvSpPr>
            <a:spLocks noGrp="1"/>
          </p:cNvSpPr>
          <p:nvPr>
            <p:ph type="title"/>
          </p:nvPr>
        </p:nvSpPr>
        <p:spPr/>
        <p:txBody>
          <a:bodyPr/>
          <a:lstStyle/>
          <a:p>
            <a:pPr algn="ctr"/>
            <a:r>
              <a:rPr lang="en-US" b="1" dirty="0"/>
              <a:t>Continued </a:t>
            </a:r>
          </a:p>
        </p:txBody>
      </p:sp>
      <p:pic>
        <p:nvPicPr>
          <p:cNvPr id="1026" name="Picture 2" descr="image">
            <a:extLst>
              <a:ext uri="{FF2B5EF4-FFF2-40B4-BE49-F238E27FC236}">
                <a16:creationId xmlns:a16="http://schemas.microsoft.com/office/drawing/2014/main" id="{6D8AF8E5-2CD7-F486-111F-C6A3FD2D55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856" y="2922911"/>
            <a:ext cx="10223976" cy="3454586"/>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7E7C8630-B5BE-D663-97CF-1513E9AB6C45}"/>
              </a:ext>
            </a:extLst>
          </p:cNvPr>
          <p:cNvSpPr/>
          <p:nvPr/>
        </p:nvSpPr>
        <p:spPr>
          <a:xfrm>
            <a:off x="10558657" y="4650204"/>
            <a:ext cx="628487" cy="4826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3">
            <a:extLst>
              <a:ext uri="{FF2B5EF4-FFF2-40B4-BE49-F238E27FC236}">
                <a16:creationId xmlns:a16="http://schemas.microsoft.com/office/drawing/2014/main" id="{4DA75069-9D55-D207-398E-970D05D1DA2E}"/>
              </a:ext>
            </a:extLst>
          </p:cNvPr>
          <p:cNvSpPr>
            <a:spLocks noGrp="1"/>
          </p:cNvSpPr>
          <p:nvPr>
            <p:ph idx="1"/>
          </p:nvPr>
        </p:nvSpPr>
        <p:spPr/>
        <p:txBody>
          <a:bodyPr/>
          <a:lstStyle/>
          <a:p>
            <a:r>
              <a:rPr lang="en-US" sz="2800" b="1" dirty="0"/>
              <a:t>Click on ready for Bidding Tab</a:t>
            </a:r>
          </a:p>
          <a:p>
            <a:r>
              <a:rPr lang="en-US" sz="2800" b="1" dirty="0"/>
              <a:t>This will show you all your volunteers ready for selection </a:t>
            </a:r>
          </a:p>
          <a:p>
            <a:endParaRPr lang="en-US" dirty="0"/>
          </a:p>
        </p:txBody>
      </p:sp>
    </p:spTree>
    <p:extLst>
      <p:ext uri="{BB962C8B-B14F-4D97-AF65-F5344CB8AC3E}">
        <p14:creationId xmlns:p14="http://schemas.microsoft.com/office/powerpoint/2010/main" val="19289083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rgbClr val="FF0000"/>
        </a:solidFill>
        <a:ln>
          <a:solidFill>
            <a:srgbClr val="FF0000"/>
          </a:solidFill>
        </a:ln>
      </a:spPr>
      <a:bodyPr wrap="square" rtlCol="0">
        <a:spAutoFit/>
      </a:bodyPr>
      <a:lstStyle>
        <a:defPPr>
          <a:defRPr sz="1600" i="1"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BDCFA52C01E747970FA99AAE625531" ma:contentTypeVersion="13" ma:contentTypeDescription="Create a new document." ma:contentTypeScope="" ma:versionID="6ca9066dce9e7a5c39bd87b24a2991a5">
  <xsd:schema xmlns:xsd="http://www.w3.org/2001/XMLSchema" xmlns:xs="http://www.w3.org/2001/XMLSchema" xmlns:p="http://schemas.microsoft.com/office/2006/metadata/properties" xmlns:ns2="6930018c-a9e1-4792-8883-c0709ad0429a" xmlns:ns3="bac4e3eb-747f-43bc-bf10-c1bbb893ecac" xmlns:ns4="dbe1bd2c-d736-4a75-9cfd-561ef2f10dcb" targetNamespace="http://schemas.microsoft.com/office/2006/metadata/properties" ma:root="true" ma:fieldsID="6fc9e97c788bdf3de33b5d99087a37e0" ns2:_="" ns3:_="" ns4:_="">
    <xsd:import namespace="6930018c-a9e1-4792-8883-c0709ad0429a"/>
    <xsd:import namespace="bac4e3eb-747f-43bc-bf10-c1bbb893ecac"/>
    <xsd:import namespace="dbe1bd2c-d736-4a75-9cfd-561ef2f10dc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30018c-a9e1-4792-8883-c0709ad042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5476efd-2625-4ffb-b020-68dbe4abf38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ac4e3eb-747f-43bc-bf10-c1bbb893eca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b430720-c21c-440b-8272-f57b54d21e5f}" ma:internalName="TaxCatchAll" ma:showField="CatchAllData" ma:web="dbe1bd2c-d736-4a75-9cfd-561ef2f10dc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be1bd2c-d736-4a75-9cfd-561ef2f10dcb"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ac4e3eb-747f-43bc-bf10-c1bbb893ecac" xsi:nil="true"/>
    <lcf76f155ced4ddcb4097134ff3c332f xmlns="6930018c-a9e1-4792-8883-c0709ad0429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666381B-1A23-40D9-B4EF-A98B92D75C35}"/>
</file>

<file path=customXml/itemProps2.xml><?xml version="1.0" encoding="utf-8"?>
<ds:datastoreItem xmlns:ds="http://schemas.openxmlformats.org/officeDocument/2006/customXml" ds:itemID="{172D1A45-12BE-4170-8B09-9E0D891CB491}"/>
</file>

<file path=customXml/itemProps3.xml><?xml version="1.0" encoding="utf-8"?>
<ds:datastoreItem xmlns:ds="http://schemas.openxmlformats.org/officeDocument/2006/customXml" ds:itemID="{B2E677AF-C1C0-4BD8-9243-750DE341072A}"/>
</file>

<file path=docProps/app.xml><?xml version="1.0" encoding="utf-8"?>
<Properties xmlns="http://schemas.openxmlformats.org/officeDocument/2006/extended-properties" xmlns:vt="http://schemas.openxmlformats.org/officeDocument/2006/docPropsVTypes">
  <Template>Office Theme</Template>
  <TotalTime>1943</TotalTime>
  <Words>547</Words>
  <Application>Microsoft Office PowerPoint</Application>
  <PresentationFormat>Widescreen</PresentationFormat>
  <Paragraphs>36</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Lucida Sans</vt:lpstr>
      <vt:lpstr>Mongolian Baiti</vt:lpstr>
      <vt:lpstr>Segoe UI Light</vt:lpstr>
      <vt:lpstr>Office Theme</vt:lpstr>
      <vt:lpstr>PowerPoint Presentation</vt:lpstr>
      <vt:lpstr>What</vt:lpstr>
      <vt:lpstr>Why? </vt:lpstr>
      <vt:lpstr>PowerPoint Presentation</vt:lpstr>
      <vt:lpstr>How?  Wing/CC Approve Tour Length Determination in TM</vt:lpstr>
      <vt:lpstr>Wing/CC Approve Tour Length Determination in TM</vt:lpstr>
      <vt:lpstr>Wing/CC Approve Tour Length Determination in TM</vt:lpstr>
      <vt:lpstr>Wing/CC Approve Tour Length Determination in TM</vt:lpstr>
      <vt:lpstr>Continued </vt:lpstr>
      <vt:lpstr>Wing/CC Approve Tour Length Determination in TM</vt:lpstr>
      <vt:lpstr>Standard' d Texts</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CHAMPAIGN, KRISTEN A SMSgt USAF AFRC ARPC/DPTG</dc:creator>
  <cp:lastModifiedBy>MYRICK, CATERINA W SSgt USAF AFRC ARPC/DPAMX</cp:lastModifiedBy>
  <cp:revision>368</cp:revision>
  <dcterms:created xsi:type="dcterms:W3CDTF">2021-07-01T18:39:51Z</dcterms:created>
  <dcterms:modified xsi:type="dcterms:W3CDTF">2022-10-26T13:34:13Z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0x01010048BDCFA52C01E747970FA99AAE625531</vt:lpwstr>
  </property>
</Properties>
</file>